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0"/>
  </p:notesMasterIdLst>
  <p:sldIdLst>
    <p:sldId id="256" r:id="rId5"/>
    <p:sldId id="258" r:id="rId6"/>
    <p:sldId id="271" r:id="rId7"/>
    <p:sldId id="272" r:id="rId8"/>
    <p:sldId id="269" r:id="rId9"/>
    <p:sldId id="276" r:id="rId10"/>
    <p:sldId id="277" r:id="rId11"/>
    <p:sldId id="280" r:id="rId12"/>
    <p:sldId id="281" r:id="rId13"/>
    <p:sldId id="341" r:id="rId14"/>
    <p:sldId id="335" r:id="rId15"/>
    <p:sldId id="336" r:id="rId16"/>
    <p:sldId id="337" r:id="rId17"/>
    <p:sldId id="338" r:id="rId18"/>
    <p:sldId id="282" r:id="rId19"/>
    <p:sldId id="299" r:id="rId20"/>
    <p:sldId id="296" r:id="rId21"/>
    <p:sldId id="298" r:id="rId22"/>
    <p:sldId id="291" r:id="rId23"/>
    <p:sldId id="339" r:id="rId24"/>
    <p:sldId id="344" r:id="rId25"/>
    <p:sldId id="295" r:id="rId26"/>
    <p:sldId id="340" r:id="rId27"/>
    <p:sldId id="345" r:id="rId28"/>
    <p:sldId id="346" r:id="rId29"/>
    <p:sldId id="347" r:id="rId30"/>
    <p:sldId id="288" r:id="rId31"/>
    <p:sldId id="331" r:id="rId32"/>
    <p:sldId id="305" r:id="rId33"/>
    <p:sldId id="318" r:id="rId34"/>
    <p:sldId id="316" r:id="rId35"/>
    <p:sldId id="343" r:id="rId36"/>
    <p:sldId id="313" r:id="rId37"/>
    <p:sldId id="312" r:id="rId38"/>
    <p:sldId id="309" r:id="rId39"/>
    <p:sldId id="319" r:id="rId40"/>
    <p:sldId id="330" r:id="rId41"/>
    <p:sldId id="329" r:id="rId42"/>
    <p:sldId id="325" r:id="rId43"/>
    <p:sldId id="324" r:id="rId44"/>
    <p:sldId id="323" r:id="rId45"/>
    <p:sldId id="321" r:id="rId46"/>
    <p:sldId id="348" r:id="rId47"/>
    <p:sldId id="342" r:id="rId48"/>
    <p:sldId id="270" r:id="rId49"/>
  </p:sldIdLst>
  <p:sldSz cx="18288000" cy="10287000"/>
  <p:notesSz cx="6858000" cy="9144000"/>
  <p:embeddedFontLst>
    <p:embeddedFont>
      <p:font typeface="Poppins Bold" panose="00000800000000000000" pitchFamily="2" charset="0"/>
      <p:regular r:id="rId51"/>
      <p:bold r:id="rId52"/>
    </p:embeddedFont>
    <p:embeddedFont>
      <p:font typeface="Sans Serif Collection" panose="020B0502040504020204" pitchFamily="34" charset="-78"/>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B57"/>
    <a:srgbClr val="35A32F"/>
    <a:srgbClr val="00823B"/>
    <a:srgbClr val="FFFFFF"/>
    <a:srgbClr val="2C475E"/>
    <a:srgbClr val="1938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E86227-8009-EBBB-8B64-FF466CE141D3}" v="8" dt="2025-09-14T22:17:43.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hanage H.P it21823220" userId="S::it21823220@my.sliit.lk::7410dffd-9145-45cc-b92e-69506670f3eb" providerId="AD" clId="Web-{A57BAB32-8376-BE5D-00F7-373C3F0A893F}"/>
    <pc:docChg chg="modSld">
      <pc:chgData name="Vithanage H.P it21823220" userId="S::it21823220@my.sliit.lk::7410dffd-9145-45cc-b92e-69506670f3eb" providerId="AD" clId="Web-{A57BAB32-8376-BE5D-00F7-373C3F0A893F}" dt="2025-01-27T11:39:56.562" v="113" actId="14100"/>
      <pc:docMkLst>
        <pc:docMk/>
      </pc:docMkLst>
      <pc:sldChg chg="modSp">
        <pc:chgData name="Vithanage H.P it21823220" userId="S::it21823220@my.sliit.lk::7410dffd-9145-45cc-b92e-69506670f3eb" providerId="AD" clId="Web-{A57BAB32-8376-BE5D-00F7-373C3F0A893F}" dt="2025-01-27T11:39:56.562" v="113" actId="14100"/>
        <pc:sldMkLst>
          <pc:docMk/>
          <pc:sldMk cId="4078733471" sldId="317"/>
        </pc:sldMkLst>
      </pc:sldChg>
      <pc:sldChg chg="modSp">
        <pc:chgData name="Vithanage H.P it21823220" userId="S::it21823220@my.sliit.lk::7410dffd-9145-45cc-b92e-69506670f3eb" providerId="AD" clId="Web-{A57BAB32-8376-BE5D-00F7-373C3F0A893F}" dt="2025-01-27T11:12:01.315" v="97" actId="14100"/>
        <pc:sldMkLst>
          <pc:docMk/>
          <pc:sldMk cId="1159420159" sldId="318"/>
        </pc:sldMkLst>
      </pc:sldChg>
    </pc:docChg>
  </pc:docChgLst>
  <pc:docChgLst>
    <pc:chgData name="Weragala R.T.L it21820946" userId="S::it21820946@my.sliit.lk::1eec277d-eef0-4c3e-9111-20470281a35d" providerId="AD" clId="Web-{8D92D339-461C-476D-A0AD-3B38370AF5D8}"/>
    <pc:docChg chg="addSld delSld modSld">
      <pc:chgData name="Weragala R.T.L it21820946" userId="S::it21820946@my.sliit.lk::1eec277d-eef0-4c3e-9111-20470281a35d" providerId="AD" clId="Web-{8D92D339-461C-476D-A0AD-3B38370AF5D8}" dt="2025-04-08T06:46:31.572" v="166" actId="20577"/>
      <pc:docMkLst>
        <pc:docMk/>
      </pc:docMkLst>
      <pc:sldChg chg="del">
        <pc:chgData name="Weragala R.T.L it21820946" userId="S::it21820946@my.sliit.lk::1eec277d-eef0-4c3e-9111-20470281a35d" providerId="AD" clId="Web-{8D92D339-461C-476D-A0AD-3B38370AF5D8}" dt="2025-04-08T06:20:10.864" v="0"/>
        <pc:sldMkLst>
          <pc:docMk/>
          <pc:sldMk cId="956984263" sldId="273"/>
        </pc:sldMkLst>
      </pc:sldChg>
      <pc:sldChg chg="modSp">
        <pc:chgData name="Weragala R.T.L it21820946" userId="S::it21820946@my.sliit.lk::1eec277d-eef0-4c3e-9111-20470281a35d" providerId="AD" clId="Web-{8D92D339-461C-476D-A0AD-3B38370AF5D8}" dt="2025-04-08T06:25:40.594" v="29" actId="1076"/>
        <pc:sldMkLst>
          <pc:docMk/>
          <pc:sldMk cId="3405916975" sldId="276"/>
        </pc:sldMkLst>
      </pc:sldChg>
      <pc:sldChg chg="modSp add del">
        <pc:chgData name="Weragala R.T.L it21820946" userId="S::it21820946@my.sliit.lk::1eec277d-eef0-4c3e-9111-20470281a35d" providerId="AD" clId="Web-{8D92D339-461C-476D-A0AD-3B38370AF5D8}" dt="2025-04-08T06:25:33.109" v="27" actId="14100"/>
        <pc:sldMkLst>
          <pc:docMk/>
          <pc:sldMk cId="3390562762" sldId="277"/>
        </pc:sldMkLst>
      </pc:sldChg>
      <pc:sldChg chg="add del">
        <pc:chgData name="Weragala R.T.L it21820946" userId="S::it21820946@my.sliit.lk::1eec277d-eef0-4c3e-9111-20470281a35d" providerId="AD" clId="Web-{8D92D339-461C-476D-A0AD-3B38370AF5D8}" dt="2025-04-08T06:21:25.164" v="7"/>
        <pc:sldMkLst>
          <pc:docMk/>
          <pc:sldMk cId="732318159" sldId="279"/>
        </pc:sldMkLst>
      </pc:sldChg>
      <pc:sldChg chg="addSp delSp modSp">
        <pc:chgData name="Weragala R.T.L it21820946" userId="S::it21820946@my.sliit.lk::1eec277d-eef0-4c3e-9111-20470281a35d" providerId="AD" clId="Web-{8D92D339-461C-476D-A0AD-3B38370AF5D8}" dt="2025-04-08T06:24:41.264" v="18" actId="1076"/>
        <pc:sldMkLst>
          <pc:docMk/>
          <pc:sldMk cId="4068201151" sldId="280"/>
        </pc:sldMkLst>
      </pc:sldChg>
      <pc:sldChg chg="addSp delSp modSp">
        <pc:chgData name="Weragala R.T.L it21820946" userId="S::it21820946@my.sliit.lk::1eec277d-eef0-4c3e-9111-20470281a35d" providerId="AD" clId="Web-{8D92D339-461C-476D-A0AD-3B38370AF5D8}" dt="2025-04-08T06:25:22.968" v="26" actId="1076"/>
        <pc:sldMkLst>
          <pc:docMk/>
          <pc:sldMk cId="2947994706" sldId="281"/>
        </pc:sldMkLst>
      </pc:sldChg>
      <pc:sldChg chg="modSp">
        <pc:chgData name="Weragala R.T.L it21820946" userId="S::it21820946@my.sliit.lk::1eec277d-eef0-4c3e-9111-20470281a35d" providerId="AD" clId="Web-{8D92D339-461C-476D-A0AD-3B38370AF5D8}" dt="2025-04-08T06:43:21.597" v="137" actId="20577"/>
        <pc:sldMkLst>
          <pc:docMk/>
          <pc:sldMk cId="35345035" sldId="282"/>
        </pc:sldMkLst>
      </pc:sldChg>
      <pc:sldChg chg="add del">
        <pc:chgData name="Weragala R.T.L it21820946" userId="S::it21820946@my.sliit.lk::1eec277d-eef0-4c3e-9111-20470281a35d" providerId="AD" clId="Web-{8D92D339-461C-476D-A0AD-3B38370AF5D8}" dt="2025-04-08T06:21:05.804" v="5"/>
        <pc:sldMkLst>
          <pc:docMk/>
          <pc:sldMk cId="2722269656" sldId="295"/>
        </pc:sldMkLst>
      </pc:sldChg>
      <pc:sldChg chg="add del">
        <pc:chgData name="Weragala R.T.L it21820946" userId="S::it21820946@my.sliit.lk::1eec277d-eef0-4c3e-9111-20470281a35d" providerId="AD" clId="Web-{8D92D339-461C-476D-A0AD-3B38370AF5D8}" dt="2025-04-08T06:21:34.008" v="9"/>
        <pc:sldMkLst>
          <pc:docMk/>
          <pc:sldMk cId="2296039930" sldId="333"/>
        </pc:sldMkLst>
      </pc:sldChg>
      <pc:sldChg chg="addSp delSp modSp new mod modShow">
        <pc:chgData name="Weragala R.T.L it21820946" userId="S::it21820946@my.sliit.lk::1eec277d-eef0-4c3e-9111-20470281a35d" providerId="AD" clId="Web-{8D92D339-461C-476D-A0AD-3B38370AF5D8}" dt="2025-04-08T06:45:39.617" v="145" actId="1076"/>
        <pc:sldMkLst>
          <pc:docMk/>
          <pc:sldMk cId="3976785781" sldId="335"/>
        </pc:sldMkLst>
      </pc:sldChg>
      <pc:sldChg chg="addSp delSp modSp new">
        <pc:chgData name="Weragala R.T.L it21820946" userId="S::it21820946@my.sliit.lk::1eec277d-eef0-4c3e-9111-20470281a35d" providerId="AD" clId="Web-{8D92D339-461C-476D-A0AD-3B38370AF5D8}" dt="2025-04-08T06:45:53.571" v="149" actId="1076"/>
        <pc:sldMkLst>
          <pc:docMk/>
          <pc:sldMk cId="288257781" sldId="336"/>
        </pc:sldMkLst>
      </pc:sldChg>
      <pc:sldChg chg="addSp delSp modSp new">
        <pc:chgData name="Weragala R.T.L it21820946" userId="S::it21820946@my.sliit.lk::1eec277d-eef0-4c3e-9111-20470281a35d" providerId="AD" clId="Web-{8D92D339-461C-476D-A0AD-3B38370AF5D8}" dt="2025-04-08T06:46:05.743" v="155" actId="1076"/>
        <pc:sldMkLst>
          <pc:docMk/>
          <pc:sldMk cId="2763883214" sldId="337"/>
        </pc:sldMkLst>
      </pc:sldChg>
      <pc:sldChg chg="addSp delSp modSp new mod setBg">
        <pc:chgData name="Weragala R.T.L it21820946" userId="S::it21820946@my.sliit.lk::1eec277d-eef0-4c3e-9111-20470281a35d" providerId="AD" clId="Web-{8D92D339-461C-476D-A0AD-3B38370AF5D8}" dt="2025-04-08T06:46:31.572" v="166" actId="20577"/>
        <pc:sldMkLst>
          <pc:docMk/>
          <pc:sldMk cId="2358399455" sldId="338"/>
        </pc:sldMkLst>
      </pc:sldChg>
    </pc:docChg>
  </pc:docChgLst>
  <pc:docChgLst>
    <pc:chgData name="rayanthilakshana2000@gmail.com" userId="S::urn:spo:guest#rayanthilakshana2000@gmail.com::" providerId="AD" clId="Web-{4E5A772F-98F3-E897-7D52-81E77578C296}"/>
    <pc:docChg chg="addSld modSld sldOrd">
      <pc:chgData name="rayanthilakshana2000@gmail.com" userId="S::urn:spo:guest#rayanthilakshana2000@gmail.com::" providerId="AD" clId="Web-{4E5A772F-98F3-E897-7D52-81E77578C296}" dt="2025-01-28T04:54:41.534" v="1662"/>
      <pc:docMkLst>
        <pc:docMk/>
      </pc:docMkLst>
      <pc:sldChg chg="addSp">
        <pc:chgData name="rayanthilakshana2000@gmail.com" userId="S::urn:spo:guest#rayanthilakshana2000@gmail.com::" providerId="AD" clId="Web-{4E5A772F-98F3-E897-7D52-81E77578C296}" dt="2025-01-28T04:54:41.534" v="1662"/>
        <pc:sldMkLst>
          <pc:docMk/>
          <pc:sldMk cId="0" sldId="256"/>
        </pc:sldMkLst>
      </pc:sldChg>
      <pc:sldChg chg="modSp">
        <pc:chgData name="rayanthilakshana2000@gmail.com" userId="S::urn:spo:guest#rayanthilakshana2000@gmail.com::" providerId="AD" clId="Web-{4E5A772F-98F3-E897-7D52-81E77578C296}" dt="2025-01-28T04:47:43.599" v="1495" actId="20577"/>
        <pc:sldMkLst>
          <pc:docMk/>
          <pc:sldMk cId="0" sldId="258"/>
        </pc:sldMkLst>
      </pc:sldChg>
      <pc:sldChg chg="addSp delSp modSp">
        <pc:chgData name="rayanthilakshana2000@gmail.com" userId="S::urn:spo:guest#rayanthilakshana2000@gmail.com::" providerId="AD" clId="Web-{4E5A772F-98F3-E897-7D52-81E77578C296}" dt="2025-01-28T04:25:18.804" v="1155" actId="1076"/>
        <pc:sldMkLst>
          <pc:docMk/>
          <pc:sldMk cId="0" sldId="270"/>
        </pc:sldMkLst>
      </pc:sldChg>
      <pc:sldChg chg="modSp">
        <pc:chgData name="rayanthilakshana2000@gmail.com" userId="S::urn:spo:guest#rayanthilakshana2000@gmail.com::" providerId="AD" clId="Web-{4E5A772F-98F3-E897-7D52-81E77578C296}" dt="2025-01-28T04:47:39.317" v="1493" actId="20577"/>
        <pc:sldMkLst>
          <pc:docMk/>
          <pc:sldMk cId="1293681157" sldId="271"/>
        </pc:sldMkLst>
      </pc:sldChg>
      <pc:sldChg chg="modSp">
        <pc:chgData name="rayanthilakshana2000@gmail.com" userId="S::urn:spo:guest#rayanthilakshana2000@gmail.com::" providerId="AD" clId="Web-{4E5A772F-98F3-E897-7D52-81E77578C296}" dt="2025-01-28T04:50:13.354" v="1593" actId="14100"/>
        <pc:sldMkLst>
          <pc:docMk/>
          <pc:sldMk cId="163089728" sldId="272"/>
        </pc:sldMkLst>
      </pc:sldChg>
      <pc:sldChg chg="addSp delSp modSp">
        <pc:chgData name="rayanthilakshana2000@gmail.com" userId="S::urn:spo:guest#rayanthilakshana2000@gmail.com::" providerId="AD" clId="Web-{4E5A772F-98F3-E897-7D52-81E77578C296}" dt="2025-01-28T03:29:09.631" v="146"/>
        <pc:sldMkLst>
          <pc:docMk/>
          <pc:sldMk cId="3405916975" sldId="276"/>
        </pc:sldMkLst>
      </pc:sldChg>
      <pc:sldChg chg="modSp">
        <pc:chgData name="rayanthilakshana2000@gmail.com" userId="S::urn:spo:guest#rayanthilakshana2000@gmail.com::" providerId="AD" clId="Web-{4E5A772F-98F3-E897-7D52-81E77578C296}" dt="2025-01-28T04:19:21.230" v="1077" actId="20577"/>
        <pc:sldMkLst>
          <pc:docMk/>
          <pc:sldMk cId="3390562762" sldId="277"/>
        </pc:sldMkLst>
      </pc:sldChg>
      <pc:sldChg chg="addSp delSp modSp">
        <pc:chgData name="rayanthilakshana2000@gmail.com" userId="S::urn:spo:guest#rayanthilakshana2000@gmail.com::" providerId="AD" clId="Web-{4E5A772F-98F3-E897-7D52-81E77578C296}" dt="2025-01-28T04:47:21.770" v="1489" actId="20577"/>
        <pc:sldMkLst>
          <pc:docMk/>
          <pc:sldMk cId="732318159" sldId="279"/>
        </pc:sldMkLst>
      </pc:sldChg>
      <pc:sldChg chg="addSp modSp">
        <pc:chgData name="rayanthilakshana2000@gmail.com" userId="S::urn:spo:guest#rayanthilakshana2000@gmail.com::" providerId="AD" clId="Web-{4E5A772F-98F3-E897-7D52-81E77578C296}" dt="2025-01-28T03:29:38.257" v="152" actId="1076"/>
        <pc:sldMkLst>
          <pc:docMk/>
          <pc:sldMk cId="4068201151" sldId="280"/>
        </pc:sldMkLst>
      </pc:sldChg>
      <pc:sldChg chg="addSp delSp modSp">
        <pc:chgData name="rayanthilakshana2000@gmail.com" userId="S::urn:spo:guest#rayanthilakshana2000@gmail.com::" providerId="AD" clId="Web-{4E5A772F-98F3-E897-7D52-81E77578C296}" dt="2025-01-28T03:21:20.366" v="15" actId="1076"/>
        <pc:sldMkLst>
          <pc:docMk/>
          <pc:sldMk cId="2947994706" sldId="281"/>
        </pc:sldMkLst>
      </pc:sldChg>
      <pc:sldChg chg="addSp modSp">
        <pc:chgData name="rayanthilakshana2000@gmail.com" userId="S::urn:spo:guest#rayanthilakshana2000@gmail.com::" providerId="AD" clId="Web-{4E5A772F-98F3-E897-7D52-81E77578C296}" dt="2025-01-28T04:52:13.764" v="1635" actId="14100"/>
        <pc:sldMkLst>
          <pc:docMk/>
          <pc:sldMk cId="2886356934" sldId="287"/>
        </pc:sldMkLst>
      </pc:sldChg>
      <pc:sldChg chg="addSp modSp">
        <pc:chgData name="rayanthilakshana2000@gmail.com" userId="S::urn:spo:guest#rayanthilakshana2000@gmail.com::" providerId="AD" clId="Web-{4E5A772F-98F3-E897-7D52-81E77578C296}" dt="2025-01-28T04:52:17.983" v="1636" actId="14100"/>
        <pc:sldMkLst>
          <pc:docMk/>
          <pc:sldMk cId="2738606365" sldId="288"/>
        </pc:sldMkLst>
      </pc:sldChg>
      <pc:sldChg chg="modSp">
        <pc:chgData name="rayanthilakshana2000@gmail.com" userId="S::urn:spo:guest#rayanthilakshana2000@gmail.com::" providerId="AD" clId="Web-{4E5A772F-98F3-E897-7D52-81E77578C296}" dt="2025-01-28T04:52:22.264" v="1637" actId="14100"/>
        <pc:sldMkLst>
          <pc:docMk/>
          <pc:sldMk cId="778029208" sldId="289"/>
        </pc:sldMkLst>
      </pc:sldChg>
      <pc:sldChg chg="addSp delSp modSp">
        <pc:chgData name="rayanthilakshana2000@gmail.com" userId="S::urn:spo:guest#rayanthilakshana2000@gmail.com::" providerId="AD" clId="Web-{4E5A772F-98F3-E897-7D52-81E77578C296}" dt="2025-01-28T04:52:09.420" v="1634" actId="14100"/>
        <pc:sldMkLst>
          <pc:docMk/>
          <pc:sldMk cId="359138119" sldId="290"/>
        </pc:sldMkLst>
      </pc:sldChg>
      <pc:sldChg chg="addSp modSp">
        <pc:chgData name="rayanthilakshana2000@gmail.com" userId="S::urn:spo:guest#rayanthilakshana2000@gmail.com::" providerId="AD" clId="Web-{4E5A772F-98F3-E897-7D52-81E77578C296}" dt="2025-01-28T04:52:04.951" v="1633" actId="14100"/>
        <pc:sldMkLst>
          <pc:docMk/>
          <pc:sldMk cId="3157142776" sldId="291"/>
        </pc:sldMkLst>
      </pc:sldChg>
      <pc:sldChg chg="addSp modSp">
        <pc:chgData name="rayanthilakshana2000@gmail.com" userId="S::urn:spo:guest#rayanthilakshana2000@gmail.com::" providerId="AD" clId="Web-{4E5A772F-98F3-E897-7D52-81E77578C296}" dt="2025-01-28T04:52:01.295" v="1632" actId="14100"/>
        <pc:sldMkLst>
          <pc:docMk/>
          <pc:sldMk cId="3889009392" sldId="292"/>
        </pc:sldMkLst>
      </pc:sldChg>
      <pc:sldChg chg="addSp modSp ord">
        <pc:chgData name="rayanthilakshana2000@gmail.com" userId="S::urn:spo:guest#rayanthilakshana2000@gmail.com::" providerId="AD" clId="Web-{4E5A772F-98F3-E897-7D52-81E77578C296}" dt="2025-01-28T04:51:49.185" v="1629" actId="14100"/>
        <pc:sldMkLst>
          <pc:docMk/>
          <pc:sldMk cId="8390282" sldId="293"/>
        </pc:sldMkLst>
      </pc:sldChg>
      <pc:sldChg chg="addSp modSp ord">
        <pc:chgData name="rayanthilakshana2000@gmail.com" userId="S::urn:spo:guest#rayanthilakshana2000@gmail.com::" providerId="AD" clId="Web-{4E5A772F-98F3-E897-7D52-81E77578C296}" dt="2025-01-28T04:51:52.591" v="1630" actId="14100"/>
        <pc:sldMkLst>
          <pc:docMk/>
          <pc:sldMk cId="2714651819" sldId="294"/>
        </pc:sldMkLst>
      </pc:sldChg>
      <pc:sldChg chg="modSp">
        <pc:chgData name="rayanthilakshana2000@gmail.com" userId="S::urn:spo:guest#rayanthilakshana2000@gmail.com::" providerId="AD" clId="Web-{4E5A772F-98F3-E897-7D52-81E77578C296}" dt="2025-01-28T04:51:57.451" v="1631" actId="14100"/>
        <pc:sldMkLst>
          <pc:docMk/>
          <pc:sldMk cId="2722269656" sldId="295"/>
        </pc:sldMkLst>
      </pc:sldChg>
      <pc:sldChg chg="addSp delSp modSp">
        <pc:chgData name="rayanthilakshana2000@gmail.com" userId="S::urn:spo:guest#rayanthilakshana2000@gmail.com::" providerId="AD" clId="Web-{4E5A772F-98F3-E897-7D52-81E77578C296}" dt="2025-01-28T04:13:17.203" v="984"/>
        <pc:sldMkLst>
          <pc:docMk/>
          <pc:sldMk cId="2644019712" sldId="296"/>
        </pc:sldMkLst>
      </pc:sldChg>
      <pc:sldChg chg="modSp">
        <pc:chgData name="rayanthilakshana2000@gmail.com" userId="S::urn:spo:guest#rayanthilakshana2000@gmail.com::" providerId="AD" clId="Web-{4E5A772F-98F3-E897-7D52-81E77578C296}" dt="2025-01-28T04:51:26.700" v="1628" actId="20577"/>
        <pc:sldMkLst>
          <pc:docMk/>
          <pc:sldMk cId="1839446554" sldId="297"/>
        </pc:sldMkLst>
      </pc:sldChg>
      <pc:sldChg chg="ord">
        <pc:chgData name="rayanthilakshana2000@gmail.com" userId="S::urn:spo:guest#rayanthilakshana2000@gmail.com::" providerId="AD" clId="Web-{4E5A772F-98F3-E897-7D52-81E77578C296}" dt="2025-01-28T04:16:37.990" v="1037"/>
        <pc:sldMkLst>
          <pc:docMk/>
          <pc:sldMk cId="1996407405" sldId="298"/>
        </pc:sldMkLst>
      </pc:sldChg>
      <pc:sldChg chg="modSp">
        <pc:chgData name="rayanthilakshana2000@gmail.com" userId="S::urn:spo:guest#rayanthilakshana2000@gmail.com::" providerId="AD" clId="Web-{4E5A772F-98F3-E897-7D52-81E77578C296}" dt="2025-01-28T03:26:37.017" v="140" actId="20577"/>
        <pc:sldMkLst>
          <pc:docMk/>
          <pc:sldMk cId="1036488531" sldId="300"/>
        </pc:sldMkLst>
      </pc:sldChg>
      <pc:sldChg chg="addSp delSp modSp">
        <pc:chgData name="rayanthilakshana2000@gmail.com" userId="S::urn:spo:guest#rayanthilakshana2000@gmail.com::" providerId="AD" clId="Web-{4E5A772F-98F3-E897-7D52-81E77578C296}" dt="2025-01-28T04:44:15.951" v="1404" actId="20577"/>
        <pc:sldMkLst>
          <pc:docMk/>
          <pc:sldMk cId="3711791636" sldId="301"/>
        </pc:sldMkLst>
      </pc:sldChg>
      <pc:sldChg chg="modSp">
        <pc:chgData name="rayanthilakshana2000@gmail.com" userId="S::urn:spo:guest#rayanthilakshana2000@gmail.com::" providerId="AD" clId="Web-{4E5A772F-98F3-E897-7D52-81E77578C296}" dt="2025-01-28T04:52:31.233" v="1639" actId="14100"/>
        <pc:sldMkLst>
          <pc:docMk/>
          <pc:sldMk cId="2440070587" sldId="305"/>
        </pc:sldMkLst>
      </pc:sldChg>
      <pc:sldChg chg="modSp">
        <pc:chgData name="rayanthilakshana2000@gmail.com" userId="S::urn:spo:guest#rayanthilakshana2000@gmail.com::" providerId="AD" clId="Web-{4E5A772F-98F3-E897-7D52-81E77578C296}" dt="2025-01-28T04:53:36.720" v="1649" actId="14100"/>
        <pc:sldMkLst>
          <pc:docMk/>
          <pc:sldMk cId="3531002973" sldId="306"/>
        </pc:sldMkLst>
      </pc:sldChg>
      <pc:sldChg chg="addSp modSp">
        <pc:chgData name="rayanthilakshana2000@gmail.com" userId="S::urn:spo:guest#rayanthilakshana2000@gmail.com::" providerId="AD" clId="Web-{4E5A772F-98F3-E897-7D52-81E77578C296}" dt="2025-01-28T04:53:32.688" v="1648" actId="14100"/>
        <pc:sldMkLst>
          <pc:docMk/>
          <pc:sldMk cId="212081659" sldId="307"/>
        </pc:sldMkLst>
      </pc:sldChg>
      <pc:sldChg chg="addSp modSp">
        <pc:chgData name="rayanthilakshana2000@gmail.com" userId="S::urn:spo:guest#rayanthilakshana2000@gmail.com::" providerId="AD" clId="Web-{4E5A772F-98F3-E897-7D52-81E77578C296}" dt="2025-01-28T04:53:28.251" v="1647" actId="14100"/>
        <pc:sldMkLst>
          <pc:docMk/>
          <pc:sldMk cId="2052612896" sldId="309"/>
        </pc:sldMkLst>
      </pc:sldChg>
      <pc:sldChg chg="addSp modSp">
        <pc:chgData name="rayanthilakshana2000@gmail.com" userId="S::urn:spo:guest#rayanthilakshana2000@gmail.com::" providerId="AD" clId="Web-{4E5A772F-98F3-E897-7D52-81E77578C296}" dt="2025-01-28T04:53:08.688" v="1646" actId="14100"/>
        <pc:sldMkLst>
          <pc:docMk/>
          <pc:sldMk cId="1345544818" sldId="312"/>
        </pc:sldMkLst>
      </pc:sldChg>
      <pc:sldChg chg="addSp modSp">
        <pc:chgData name="rayanthilakshana2000@gmail.com" userId="S::urn:spo:guest#rayanthilakshana2000@gmail.com::" providerId="AD" clId="Web-{4E5A772F-98F3-E897-7D52-81E77578C296}" dt="2025-01-28T04:20:57.749" v="1099" actId="1076"/>
        <pc:sldMkLst>
          <pc:docMk/>
          <pc:sldMk cId="3249462184" sldId="313"/>
        </pc:sldMkLst>
      </pc:sldChg>
      <pc:sldChg chg="addSp modSp">
        <pc:chgData name="rayanthilakshana2000@gmail.com" userId="S::urn:spo:guest#rayanthilakshana2000@gmail.com::" providerId="AD" clId="Web-{4E5A772F-98F3-E897-7D52-81E77578C296}" dt="2025-01-28T04:53:01.562" v="1645" actId="1076"/>
        <pc:sldMkLst>
          <pc:docMk/>
          <pc:sldMk cId="2672942568" sldId="314"/>
        </pc:sldMkLst>
      </pc:sldChg>
      <pc:sldChg chg="addSp modSp ord">
        <pc:chgData name="rayanthilakshana2000@gmail.com" userId="S::urn:spo:guest#rayanthilakshana2000@gmail.com::" providerId="AD" clId="Web-{4E5A772F-98F3-E897-7D52-81E77578C296}" dt="2025-01-28T04:52:39.046" v="1641" actId="14100"/>
        <pc:sldMkLst>
          <pc:docMk/>
          <pc:sldMk cId="2573705635" sldId="315"/>
        </pc:sldMkLst>
      </pc:sldChg>
      <pc:sldChg chg="addSp modSp ord">
        <pc:chgData name="rayanthilakshana2000@gmail.com" userId="S::urn:spo:guest#rayanthilakshana2000@gmail.com::" providerId="AD" clId="Web-{4E5A772F-98F3-E897-7D52-81E77578C296}" dt="2025-01-28T04:17:29.180" v="1065" actId="1076"/>
        <pc:sldMkLst>
          <pc:docMk/>
          <pc:sldMk cId="3207006984" sldId="316"/>
        </pc:sldMkLst>
      </pc:sldChg>
      <pc:sldChg chg="addSp delSp modSp">
        <pc:chgData name="rayanthilakshana2000@gmail.com" userId="S::urn:spo:guest#rayanthilakshana2000@gmail.com::" providerId="AD" clId="Web-{4E5A772F-98F3-E897-7D52-81E77578C296}" dt="2025-01-28T04:52:44.952" v="1642" actId="14100"/>
        <pc:sldMkLst>
          <pc:docMk/>
          <pc:sldMk cId="4078733471" sldId="317"/>
        </pc:sldMkLst>
      </pc:sldChg>
      <pc:sldChg chg="modSp ord">
        <pc:chgData name="rayanthilakshana2000@gmail.com" userId="S::urn:spo:guest#rayanthilakshana2000@gmail.com::" providerId="AD" clId="Web-{4E5A772F-98F3-E897-7D52-81E77578C296}" dt="2025-01-28T04:52:35.077" v="1640" actId="14100"/>
        <pc:sldMkLst>
          <pc:docMk/>
          <pc:sldMk cId="1159420159" sldId="318"/>
        </pc:sldMkLst>
      </pc:sldChg>
      <pc:sldChg chg="modSp">
        <pc:chgData name="rayanthilakshana2000@gmail.com" userId="S::urn:spo:guest#rayanthilakshana2000@gmail.com::" providerId="AD" clId="Web-{4E5A772F-98F3-E897-7D52-81E77578C296}" dt="2025-01-28T04:54:19.174" v="1657" actId="14100"/>
        <pc:sldMkLst>
          <pc:docMk/>
          <pc:sldMk cId="3709966781" sldId="321"/>
        </pc:sldMkLst>
      </pc:sldChg>
      <pc:sldChg chg="addSp modSp">
        <pc:chgData name="rayanthilakshana2000@gmail.com" userId="S::urn:spo:guest#rayanthilakshana2000@gmail.com::" providerId="AD" clId="Web-{4E5A772F-98F3-E897-7D52-81E77578C296}" dt="2025-01-28T04:23:57.302" v="1141" actId="14100"/>
        <pc:sldMkLst>
          <pc:docMk/>
          <pc:sldMk cId="3751102615" sldId="322"/>
        </pc:sldMkLst>
      </pc:sldChg>
      <pc:sldChg chg="addSp modSp">
        <pc:chgData name="rayanthilakshana2000@gmail.com" userId="S::urn:spo:guest#rayanthilakshana2000@gmail.com::" providerId="AD" clId="Web-{4E5A772F-98F3-E897-7D52-81E77578C296}" dt="2025-01-28T04:23:51.630" v="1140" actId="14100"/>
        <pc:sldMkLst>
          <pc:docMk/>
          <pc:sldMk cId="139090969" sldId="323"/>
        </pc:sldMkLst>
      </pc:sldChg>
      <pc:sldChg chg="addSp modSp">
        <pc:chgData name="rayanthilakshana2000@gmail.com" userId="S::urn:spo:guest#rayanthilakshana2000@gmail.com::" providerId="AD" clId="Web-{4E5A772F-98F3-E897-7D52-81E77578C296}" dt="2025-01-28T04:54:10.315" v="1656" actId="14100"/>
        <pc:sldMkLst>
          <pc:docMk/>
          <pc:sldMk cId="4176533719" sldId="324"/>
        </pc:sldMkLst>
      </pc:sldChg>
      <pc:sldChg chg="addSp modSp">
        <pc:chgData name="rayanthilakshana2000@gmail.com" userId="S::urn:spo:guest#rayanthilakshana2000@gmail.com::" providerId="AD" clId="Web-{4E5A772F-98F3-E897-7D52-81E77578C296}" dt="2025-01-28T04:54:07.299" v="1655" actId="14100"/>
        <pc:sldMkLst>
          <pc:docMk/>
          <pc:sldMk cId="1258496473" sldId="325"/>
        </pc:sldMkLst>
      </pc:sldChg>
      <pc:sldChg chg="addSp modSp">
        <pc:chgData name="rayanthilakshana2000@gmail.com" userId="S::urn:spo:guest#rayanthilakshana2000@gmail.com::" providerId="AD" clId="Web-{4E5A772F-98F3-E897-7D52-81E77578C296}" dt="2025-01-28T04:54:01.627" v="1654" actId="14100"/>
        <pc:sldMkLst>
          <pc:docMk/>
          <pc:sldMk cId="4018959110" sldId="326"/>
        </pc:sldMkLst>
      </pc:sldChg>
      <pc:sldChg chg="addSp modSp ord">
        <pc:chgData name="rayanthilakshana2000@gmail.com" userId="S::urn:spo:guest#rayanthilakshana2000@gmail.com::" providerId="AD" clId="Web-{4E5A772F-98F3-E897-7D52-81E77578C296}" dt="2025-01-28T04:16:09.099" v="1035" actId="14100"/>
        <pc:sldMkLst>
          <pc:docMk/>
          <pc:sldMk cId="3173493223" sldId="327"/>
        </pc:sldMkLst>
      </pc:sldChg>
      <pc:sldChg chg="addSp modSp ord">
        <pc:chgData name="rayanthilakshana2000@gmail.com" userId="S::urn:spo:guest#rayanthilakshana2000@gmail.com::" providerId="AD" clId="Web-{4E5A772F-98F3-E897-7D52-81E77578C296}" dt="2025-01-28T04:53:53.658" v="1652" actId="14100"/>
        <pc:sldMkLst>
          <pc:docMk/>
          <pc:sldMk cId="3890961331" sldId="328"/>
        </pc:sldMkLst>
      </pc:sldChg>
      <pc:sldChg chg="modSp">
        <pc:chgData name="rayanthilakshana2000@gmail.com" userId="S::urn:spo:guest#rayanthilakshana2000@gmail.com::" providerId="AD" clId="Web-{4E5A772F-98F3-E897-7D52-81E77578C296}" dt="2025-01-28T04:53:57.486" v="1653" actId="14100"/>
        <pc:sldMkLst>
          <pc:docMk/>
          <pc:sldMk cId="141709487" sldId="329"/>
        </pc:sldMkLst>
      </pc:sldChg>
      <pc:sldChg chg="modSp ord">
        <pc:chgData name="rayanthilakshana2000@gmail.com" userId="S::urn:spo:guest#rayanthilakshana2000@gmail.com::" providerId="AD" clId="Web-{4E5A772F-98F3-E897-7D52-81E77578C296}" dt="2025-01-28T04:53:48.173" v="1651" actId="14100"/>
        <pc:sldMkLst>
          <pc:docMk/>
          <pc:sldMk cId="2940872822" sldId="330"/>
        </pc:sldMkLst>
      </pc:sldChg>
      <pc:sldChg chg="modSp">
        <pc:chgData name="rayanthilakshana2000@gmail.com" userId="S::urn:spo:guest#rayanthilakshana2000@gmail.com::" providerId="AD" clId="Web-{4E5A772F-98F3-E897-7D52-81E77578C296}" dt="2025-01-28T04:52:26.670" v="1638" actId="14100"/>
        <pc:sldMkLst>
          <pc:docMk/>
          <pc:sldMk cId="925252681" sldId="331"/>
        </pc:sldMkLst>
      </pc:sldChg>
      <pc:sldChg chg="addSp delSp modSp add mod ord replId modShow">
        <pc:chgData name="rayanthilakshana2000@gmail.com" userId="S::urn:spo:guest#rayanthilakshana2000@gmail.com::" providerId="AD" clId="Web-{4E5A772F-98F3-E897-7D52-81E77578C296}" dt="2025-01-28T04:13:18.078" v="986"/>
        <pc:sldMkLst>
          <pc:docMk/>
          <pc:sldMk cId="3121666223" sldId="332"/>
        </pc:sldMkLst>
      </pc:sldChg>
    </pc:docChg>
  </pc:docChgLst>
  <pc:docChgLst>
    <pc:chgData name="Vithanage H.P it21823220" userId="S::it21823220@my.sliit.lk::7410dffd-9145-45cc-b92e-69506670f3eb" providerId="AD" clId="Web-{0A6B5408-EE22-9E46-6C42-CEBC1DF6CD5D}"/>
    <pc:docChg chg="delSld modSld">
      <pc:chgData name="Vithanage H.P it21823220" userId="S::it21823220@my.sliit.lk::7410dffd-9145-45cc-b92e-69506670f3eb" providerId="AD" clId="Web-{0A6B5408-EE22-9E46-6C42-CEBC1DF6CD5D}" dt="2025-01-27T15:19:32.545" v="103" actId="1076"/>
      <pc:docMkLst>
        <pc:docMk/>
      </pc:docMkLst>
      <pc:sldChg chg="modSp">
        <pc:chgData name="Vithanage H.P it21823220" userId="S::it21823220@my.sliit.lk::7410dffd-9145-45cc-b92e-69506670f3eb" providerId="AD" clId="Web-{0A6B5408-EE22-9E46-6C42-CEBC1DF6CD5D}" dt="2025-01-27T15:02:50.181" v="20" actId="14100"/>
        <pc:sldMkLst>
          <pc:docMk/>
          <pc:sldMk cId="2052612896" sldId="309"/>
        </pc:sldMkLst>
      </pc:sldChg>
      <pc:sldChg chg="addSp modSp">
        <pc:chgData name="Vithanage H.P it21823220" userId="S::it21823220@my.sliit.lk::7410dffd-9145-45cc-b92e-69506670f3eb" providerId="AD" clId="Web-{0A6B5408-EE22-9E46-6C42-CEBC1DF6CD5D}" dt="2025-01-27T15:19:32.545" v="103" actId="1076"/>
        <pc:sldMkLst>
          <pc:docMk/>
          <pc:sldMk cId="1345544818" sldId="312"/>
        </pc:sldMkLst>
      </pc:sldChg>
      <pc:sldChg chg="del">
        <pc:chgData name="Vithanage H.P it21823220" userId="S::it21823220@my.sliit.lk::7410dffd-9145-45cc-b92e-69506670f3eb" providerId="AD" clId="Web-{0A6B5408-EE22-9E46-6C42-CEBC1DF6CD5D}" dt="2025-01-27T15:01:37.852" v="0"/>
        <pc:sldMkLst>
          <pc:docMk/>
          <pc:sldMk cId="3930350845" sldId="320"/>
        </pc:sldMkLst>
      </pc:sldChg>
    </pc:docChg>
  </pc:docChgLst>
  <pc:docChgLst>
    <pc:chgData name="Vithanage H.P it21823220" userId="S::it21823220@my.sliit.lk::7410dffd-9145-45cc-b92e-69506670f3eb" providerId="AD" clId="Web-{03A66F8A-4092-E38E-EA07-7F015B9BB91A}"/>
    <pc:docChg chg="addSld delSld modSld">
      <pc:chgData name="Vithanage H.P it21823220" userId="S::it21823220@my.sliit.lk::7410dffd-9145-45cc-b92e-69506670f3eb" providerId="AD" clId="Web-{03A66F8A-4092-E38E-EA07-7F015B9BB91A}" dt="2025-04-08T08:52:38.794" v="219" actId="1076"/>
      <pc:docMkLst>
        <pc:docMk/>
      </pc:docMkLst>
      <pc:sldChg chg="del">
        <pc:chgData name="Vithanage H.P it21823220" userId="S::it21823220@my.sliit.lk::7410dffd-9145-45cc-b92e-69506670f3eb" providerId="AD" clId="Web-{03A66F8A-4092-E38E-EA07-7F015B9BB91A}" dt="2025-04-08T07:43:11.034" v="1"/>
        <pc:sldMkLst>
          <pc:docMk/>
          <pc:sldMk cId="3531002973" sldId="306"/>
        </pc:sldMkLst>
      </pc:sldChg>
      <pc:sldChg chg="del">
        <pc:chgData name="Vithanage H.P it21823220" userId="S::it21823220@my.sliit.lk::7410dffd-9145-45cc-b92e-69506670f3eb" providerId="AD" clId="Web-{03A66F8A-4092-E38E-EA07-7F015B9BB91A}" dt="2025-04-08T07:43:05.862" v="0"/>
        <pc:sldMkLst>
          <pc:docMk/>
          <pc:sldMk cId="212081659" sldId="307"/>
        </pc:sldMkLst>
      </pc:sldChg>
      <pc:sldChg chg="modSp">
        <pc:chgData name="Vithanage H.P it21823220" userId="S::it21823220@my.sliit.lk::7410dffd-9145-45cc-b92e-69506670f3eb" providerId="AD" clId="Web-{03A66F8A-4092-E38E-EA07-7F015B9BB91A}" dt="2025-04-08T08:03:25.808" v="156" actId="20577"/>
        <pc:sldMkLst>
          <pc:docMk/>
          <pc:sldMk cId="2052612896" sldId="309"/>
        </pc:sldMkLst>
      </pc:sldChg>
      <pc:sldChg chg="addSp delSp modSp">
        <pc:chgData name="Vithanage H.P it21823220" userId="S::it21823220@my.sliit.lk::7410dffd-9145-45cc-b92e-69506670f3eb" providerId="AD" clId="Web-{03A66F8A-4092-E38E-EA07-7F015B9BB91A}" dt="2025-04-08T08:07:46.222" v="160" actId="1076"/>
        <pc:sldMkLst>
          <pc:docMk/>
          <pc:sldMk cId="3249462184" sldId="313"/>
        </pc:sldMkLst>
      </pc:sldChg>
      <pc:sldChg chg="delSp modSp">
        <pc:chgData name="Vithanage H.P it21823220" userId="S::it21823220@my.sliit.lk::7410dffd-9145-45cc-b92e-69506670f3eb" providerId="AD" clId="Web-{03A66F8A-4092-E38E-EA07-7F015B9BB91A}" dt="2025-04-08T07:44:03.848" v="3" actId="1076"/>
        <pc:sldMkLst>
          <pc:docMk/>
          <pc:sldMk cId="3207006984" sldId="316"/>
        </pc:sldMkLst>
      </pc:sldChg>
      <pc:sldChg chg="modSp">
        <pc:chgData name="Vithanage H.P it21823220" userId="S::it21823220@my.sliit.lk::7410dffd-9145-45cc-b92e-69506670f3eb" providerId="AD" clId="Web-{03A66F8A-4092-E38E-EA07-7F015B9BB91A}" dt="2025-04-08T08:06:31.610" v="159" actId="20577"/>
        <pc:sldMkLst>
          <pc:docMk/>
          <pc:sldMk cId="2940872822" sldId="330"/>
        </pc:sldMkLst>
      </pc:sldChg>
      <pc:sldChg chg="modSp">
        <pc:chgData name="Vithanage H.P it21823220" userId="S::it21823220@my.sliit.lk::7410dffd-9145-45cc-b92e-69506670f3eb" providerId="AD" clId="Web-{03A66F8A-4092-E38E-EA07-7F015B9BB91A}" dt="2025-04-08T08:09:10.616" v="212" actId="20577"/>
        <pc:sldMkLst>
          <pc:docMk/>
          <pc:sldMk cId="760931935" sldId="342"/>
        </pc:sldMkLst>
      </pc:sldChg>
      <pc:sldChg chg="addSp delSp modSp new">
        <pc:chgData name="Vithanage H.P it21823220" userId="S::it21823220@my.sliit.lk::7410dffd-9145-45cc-b92e-69506670f3eb" providerId="AD" clId="Web-{03A66F8A-4092-E38E-EA07-7F015B9BB91A}" dt="2025-04-08T07:59:38.238" v="122" actId="20577"/>
        <pc:sldMkLst>
          <pc:docMk/>
          <pc:sldMk cId="2601122671" sldId="343"/>
        </pc:sldMkLst>
      </pc:sldChg>
      <pc:sldChg chg="addSp delSp modSp new">
        <pc:chgData name="Vithanage H.P it21823220" userId="S::it21823220@my.sliit.lk::7410dffd-9145-45cc-b92e-69506670f3eb" providerId="AD" clId="Web-{03A66F8A-4092-E38E-EA07-7F015B9BB91A}" dt="2025-04-08T08:52:38.794" v="219" actId="1076"/>
        <pc:sldMkLst>
          <pc:docMk/>
          <pc:sldMk cId="2414653009" sldId="348"/>
        </pc:sldMkLst>
      </pc:sldChg>
    </pc:docChg>
  </pc:docChgLst>
  <pc:docChgLst>
    <pc:chgData name="Vithanage H.P it21823220" userId="S::it21823220@my.sliit.lk::7410dffd-9145-45cc-b92e-69506670f3eb" providerId="AD" clId="Web-{B96B2923-CFB2-C228-C867-285325A3AA5F}"/>
    <pc:docChg chg="modSld">
      <pc:chgData name="Vithanage H.P it21823220" userId="S::it21823220@my.sliit.lk::7410dffd-9145-45cc-b92e-69506670f3eb" providerId="AD" clId="Web-{B96B2923-CFB2-C228-C867-285325A3AA5F}" dt="2025-01-27T15:00:47.097" v="70" actId="20577"/>
      <pc:docMkLst>
        <pc:docMk/>
      </pc:docMkLst>
      <pc:sldChg chg="addSp delSp modSp">
        <pc:chgData name="Vithanage H.P it21823220" userId="S::it21823220@my.sliit.lk::7410dffd-9145-45cc-b92e-69506670f3eb" providerId="AD" clId="Web-{B96B2923-CFB2-C228-C867-285325A3AA5F}" dt="2025-01-27T15:00:47.097" v="70" actId="20577"/>
        <pc:sldMkLst>
          <pc:docMk/>
          <pc:sldMk cId="2052612896" sldId="309"/>
        </pc:sldMkLst>
      </pc:sldChg>
      <pc:sldChg chg="modSp">
        <pc:chgData name="Vithanage H.P it21823220" userId="S::it21823220@my.sliit.lk::7410dffd-9145-45cc-b92e-69506670f3eb" providerId="AD" clId="Web-{B96B2923-CFB2-C228-C867-285325A3AA5F}" dt="2025-01-27T14:32:36.205" v="7" actId="20577"/>
        <pc:sldMkLst>
          <pc:docMk/>
          <pc:sldMk cId="3207006984" sldId="316"/>
        </pc:sldMkLst>
      </pc:sldChg>
    </pc:docChg>
  </pc:docChgLst>
  <pc:docChgLst>
    <pc:chgData name="Vithanage H.P it21823220" userId="S::it21823220@my.sliit.lk::7410dffd-9145-45cc-b92e-69506670f3eb" providerId="AD" clId="Web-{FB58CC87-19BE-18F6-C6A4-55CD32565F68}"/>
    <pc:docChg chg="addSld delSld modSld">
      <pc:chgData name="Vithanage H.P it21823220" userId="S::it21823220@my.sliit.lk::7410dffd-9145-45cc-b92e-69506670f3eb" providerId="AD" clId="Web-{FB58CC87-19BE-18F6-C6A4-55CD32565F68}" dt="2025-01-27T18:06:56.293" v="436" actId="1076"/>
      <pc:docMkLst>
        <pc:docMk/>
      </pc:docMkLst>
      <pc:sldChg chg="del">
        <pc:chgData name="Vithanage H.P it21823220" userId="S::it21823220@my.sliit.lk::7410dffd-9145-45cc-b92e-69506670f3eb" providerId="AD" clId="Web-{FB58CC87-19BE-18F6-C6A4-55CD32565F68}" dt="2025-01-27T17:13:40.404" v="141"/>
        <pc:sldMkLst>
          <pc:docMk/>
          <pc:sldMk cId="3199920125" sldId="304"/>
        </pc:sldMkLst>
      </pc:sldChg>
      <pc:sldChg chg="addSp delSp modSp">
        <pc:chgData name="Vithanage H.P it21823220" userId="S::it21823220@my.sliit.lk::7410dffd-9145-45cc-b92e-69506670f3eb" providerId="AD" clId="Web-{FB58CC87-19BE-18F6-C6A4-55CD32565F68}" dt="2025-01-27T17:59:26.168" v="402" actId="20577"/>
        <pc:sldMkLst>
          <pc:docMk/>
          <pc:sldMk cId="2440070587" sldId="305"/>
        </pc:sldMkLst>
      </pc:sldChg>
      <pc:sldChg chg="delSp">
        <pc:chgData name="Vithanage H.P it21823220" userId="S::it21823220@my.sliit.lk::7410dffd-9145-45cc-b92e-69506670f3eb" providerId="AD" clId="Web-{FB58CC87-19BE-18F6-C6A4-55CD32565F68}" dt="2025-01-27T17:18:37.742" v="193"/>
        <pc:sldMkLst>
          <pc:docMk/>
          <pc:sldMk cId="3531002973" sldId="306"/>
        </pc:sldMkLst>
      </pc:sldChg>
      <pc:sldChg chg="delSp">
        <pc:chgData name="Vithanage H.P it21823220" userId="S::it21823220@my.sliit.lk::7410dffd-9145-45cc-b92e-69506670f3eb" providerId="AD" clId="Web-{FB58CC87-19BE-18F6-C6A4-55CD32565F68}" dt="2025-01-27T17:18:31.039" v="191"/>
        <pc:sldMkLst>
          <pc:docMk/>
          <pc:sldMk cId="212081659" sldId="307"/>
        </pc:sldMkLst>
      </pc:sldChg>
      <pc:sldChg chg="addSp delSp modSp">
        <pc:chgData name="Vithanage H.P it21823220" userId="S::it21823220@my.sliit.lk::7410dffd-9145-45cc-b92e-69506670f3eb" providerId="AD" clId="Web-{FB58CC87-19BE-18F6-C6A4-55CD32565F68}" dt="2025-01-27T17:17:39.443" v="188"/>
        <pc:sldMkLst>
          <pc:docMk/>
          <pc:sldMk cId="2052612896" sldId="309"/>
        </pc:sldMkLst>
      </pc:sldChg>
      <pc:sldChg chg="addSp delSp modSp">
        <pc:chgData name="Vithanage H.P it21823220" userId="S::it21823220@my.sliit.lk::7410dffd-9145-45cc-b92e-69506670f3eb" providerId="AD" clId="Web-{FB58CC87-19BE-18F6-C6A4-55CD32565F68}" dt="2025-01-27T17:18:20.226" v="189" actId="20577"/>
        <pc:sldMkLst>
          <pc:docMk/>
          <pc:sldMk cId="1345544818" sldId="312"/>
        </pc:sldMkLst>
      </pc:sldChg>
      <pc:sldChg chg="delSp">
        <pc:chgData name="Vithanage H.P it21823220" userId="S::it21823220@my.sliit.lk::7410dffd-9145-45cc-b92e-69506670f3eb" providerId="AD" clId="Web-{FB58CC87-19BE-18F6-C6A4-55CD32565F68}" dt="2025-01-27T17:16:44.426" v="174"/>
        <pc:sldMkLst>
          <pc:docMk/>
          <pc:sldMk cId="3249462184" sldId="313"/>
        </pc:sldMkLst>
      </pc:sldChg>
      <pc:sldChg chg="delSp">
        <pc:chgData name="Vithanage H.P it21823220" userId="S::it21823220@my.sliit.lk::7410dffd-9145-45cc-b92e-69506670f3eb" providerId="AD" clId="Web-{FB58CC87-19BE-18F6-C6A4-55CD32565F68}" dt="2025-01-27T17:16:49.864" v="176"/>
        <pc:sldMkLst>
          <pc:docMk/>
          <pc:sldMk cId="2672942568" sldId="314"/>
        </pc:sldMkLst>
      </pc:sldChg>
      <pc:sldChg chg="addSp delSp modSp">
        <pc:chgData name="Vithanage H.P it21823220" userId="S::it21823220@my.sliit.lk::7410dffd-9145-45cc-b92e-69506670f3eb" providerId="AD" clId="Web-{FB58CC87-19BE-18F6-C6A4-55CD32565F68}" dt="2025-01-27T17:16:54.786" v="178"/>
        <pc:sldMkLst>
          <pc:docMk/>
          <pc:sldMk cId="2573705635" sldId="315"/>
        </pc:sldMkLst>
      </pc:sldChg>
      <pc:sldChg chg="addSp delSp modSp">
        <pc:chgData name="Vithanage H.P it21823220" userId="S::it21823220@my.sliit.lk::7410dffd-9145-45cc-b92e-69506670f3eb" providerId="AD" clId="Web-{FB58CC87-19BE-18F6-C6A4-55CD32565F68}" dt="2025-01-27T18:06:56.293" v="436" actId="1076"/>
        <pc:sldMkLst>
          <pc:docMk/>
          <pc:sldMk cId="3207006984" sldId="316"/>
        </pc:sldMkLst>
      </pc:sldChg>
      <pc:sldChg chg="addSp delSp modSp">
        <pc:chgData name="Vithanage H.P it21823220" userId="S::it21823220@my.sliit.lk::7410dffd-9145-45cc-b92e-69506670f3eb" providerId="AD" clId="Web-{FB58CC87-19BE-18F6-C6A4-55CD32565F68}" dt="2025-01-27T18:05:29.728" v="420"/>
        <pc:sldMkLst>
          <pc:docMk/>
          <pc:sldMk cId="4078733471" sldId="317"/>
        </pc:sldMkLst>
      </pc:sldChg>
      <pc:sldChg chg="addSp delSp modSp">
        <pc:chgData name="Vithanage H.P it21823220" userId="S::it21823220@my.sliit.lk::7410dffd-9145-45cc-b92e-69506670f3eb" providerId="AD" clId="Web-{FB58CC87-19BE-18F6-C6A4-55CD32565F68}" dt="2025-01-27T18:00:11.201" v="413" actId="1076"/>
        <pc:sldMkLst>
          <pc:docMk/>
          <pc:sldMk cId="1159420159" sldId="318"/>
        </pc:sldMkLst>
      </pc:sldChg>
      <pc:sldChg chg="add del">
        <pc:chgData name="Vithanage H.P it21823220" userId="S::it21823220@my.sliit.lk::7410dffd-9145-45cc-b92e-69506670f3eb" providerId="AD" clId="Web-{FB58CC87-19BE-18F6-C6A4-55CD32565F68}" dt="2025-01-27T17:11:53.087" v="72"/>
        <pc:sldMkLst>
          <pc:docMk/>
          <pc:sldMk cId="686900566" sldId="319"/>
        </pc:sldMkLst>
      </pc:sldChg>
      <pc:sldChg chg="addSp delSp">
        <pc:chgData name="Vithanage H.P it21823220" userId="S::it21823220@my.sliit.lk::7410dffd-9145-45cc-b92e-69506670f3eb" providerId="AD" clId="Web-{FB58CC87-19BE-18F6-C6A4-55CD32565F68}" dt="2025-01-27T17:11:51.853" v="71"/>
        <pc:sldMkLst>
          <pc:docMk/>
          <pc:sldMk cId="2940872822" sldId="330"/>
        </pc:sldMkLst>
      </pc:sldChg>
      <pc:sldChg chg="modSp add replId">
        <pc:chgData name="Vithanage H.P it21823220" userId="S::it21823220@my.sliit.lk::7410dffd-9145-45cc-b92e-69506670f3eb" providerId="AD" clId="Web-{FB58CC87-19BE-18F6-C6A4-55CD32565F68}" dt="2025-01-27T17:14:47.109" v="152" actId="20577"/>
        <pc:sldMkLst>
          <pc:docMk/>
          <pc:sldMk cId="925252681" sldId="331"/>
        </pc:sldMkLst>
      </pc:sldChg>
      <pc:sldChg chg="modSp add del replId">
        <pc:chgData name="Vithanage H.P it21823220" userId="S::it21823220@my.sliit.lk::7410dffd-9145-45cc-b92e-69506670f3eb" providerId="AD" clId="Web-{FB58CC87-19BE-18F6-C6A4-55CD32565F68}" dt="2025-01-27T17:12:14.901" v="139"/>
        <pc:sldMkLst>
          <pc:docMk/>
          <pc:sldMk cId="1658437137" sldId="331"/>
        </pc:sldMkLst>
      </pc:sldChg>
    </pc:docChg>
  </pc:docChgLst>
  <pc:docChgLst>
    <pc:chgData name="Weragala R.T.L it21820946" userId="S::it21820946@my.sliit.lk::1eec277d-eef0-4c3e-9111-20470281a35d" providerId="AD" clId="Web-{34A16CC9-0B8A-6550-F3E4-658BC641937F}"/>
    <pc:docChg chg="modSld">
      <pc:chgData name="Weragala R.T.L it21820946" userId="S::it21820946@my.sliit.lk::1eec277d-eef0-4c3e-9111-20470281a35d" providerId="AD" clId="Web-{34A16CC9-0B8A-6550-F3E4-658BC641937F}" dt="2025-01-28T06:26:54.075" v="16"/>
      <pc:docMkLst>
        <pc:docMk/>
      </pc:docMkLst>
      <pc:sldChg chg="addSp modSp modTransition">
        <pc:chgData name="Weragala R.T.L it21820946" userId="S::it21820946@my.sliit.lk::1eec277d-eef0-4c3e-9111-20470281a35d" providerId="AD" clId="Web-{34A16CC9-0B8A-6550-F3E4-658BC641937F}" dt="2025-01-28T06:26:40.512" v="9"/>
        <pc:sldMkLst>
          <pc:docMk/>
          <pc:sldMk cId="0" sldId="256"/>
        </pc:sldMkLst>
      </pc:sldChg>
      <pc:sldChg chg="modTransition">
        <pc:chgData name="Weragala R.T.L it21820946" userId="S::it21820946@my.sliit.lk::1eec277d-eef0-4c3e-9111-20470281a35d" providerId="AD" clId="Web-{34A16CC9-0B8A-6550-F3E4-658BC641937F}" dt="2025-01-28T06:26:41.825" v="10"/>
        <pc:sldMkLst>
          <pc:docMk/>
          <pc:sldMk cId="0" sldId="258"/>
        </pc:sldMkLst>
      </pc:sldChg>
      <pc:sldChg chg="modTransition">
        <pc:chgData name="Weragala R.T.L it21820946" userId="S::it21820946@my.sliit.lk::1eec277d-eef0-4c3e-9111-20470281a35d" providerId="AD" clId="Web-{34A16CC9-0B8A-6550-F3E4-658BC641937F}" dt="2025-01-28T06:26:50.450" v="14"/>
        <pc:sldMkLst>
          <pc:docMk/>
          <pc:sldMk cId="0" sldId="269"/>
        </pc:sldMkLst>
      </pc:sldChg>
      <pc:sldChg chg="modTransition">
        <pc:chgData name="Weragala R.T.L it21820946" userId="S::it21820946@my.sliit.lk::1eec277d-eef0-4c3e-9111-20470281a35d" providerId="AD" clId="Web-{34A16CC9-0B8A-6550-F3E4-658BC641937F}" dt="2025-01-28T06:26:43.215" v="11"/>
        <pc:sldMkLst>
          <pc:docMk/>
          <pc:sldMk cId="1293681157" sldId="271"/>
        </pc:sldMkLst>
      </pc:sldChg>
      <pc:sldChg chg="modTransition">
        <pc:chgData name="Weragala R.T.L it21820946" userId="S::it21820946@my.sliit.lk::1eec277d-eef0-4c3e-9111-20470281a35d" providerId="AD" clId="Web-{34A16CC9-0B8A-6550-F3E4-658BC641937F}" dt="2025-01-28T06:26:12.043" v="7"/>
        <pc:sldMkLst>
          <pc:docMk/>
          <pc:sldMk cId="163089728" sldId="272"/>
        </pc:sldMkLst>
      </pc:sldChg>
      <pc:sldChg chg="modTransition">
        <pc:chgData name="Weragala R.T.L it21820946" userId="S::it21820946@my.sliit.lk::1eec277d-eef0-4c3e-9111-20470281a35d" providerId="AD" clId="Web-{34A16CC9-0B8A-6550-F3E4-658BC641937F}" dt="2025-01-28T06:26:48.434" v="13"/>
        <pc:sldMkLst>
          <pc:docMk/>
          <pc:sldMk cId="956984263" sldId="273"/>
        </pc:sldMkLst>
      </pc:sldChg>
      <pc:sldChg chg="modTransition">
        <pc:chgData name="Weragala R.T.L it21820946" userId="S::it21820946@my.sliit.lk::1eec277d-eef0-4c3e-9111-20470281a35d" providerId="AD" clId="Web-{34A16CC9-0B8A-6550-F3E4-658BC641937F}" dt="2025-01-28T06:26:52.013" v="15"/>
        <pc:sldMkLst>
          <pc:docMk/>
          <pc:sldMk cId="3405916975" sldId="276"/>
        </pc:sldMkLst>
      </pc:sldChg>
      <pc:sldChg chg="modTransition">
        <pc:chgData name="Weragala R.T.L it21820946" userId="S::it21820946@my.sliit.lk::1eec277d-eef0-4c3e-9111-20470281a35d" providerId="AD" clId="Web-{34A16CC9-0B8A-6550-F3E4-658BC641937F}" dt="2025-01-28T06:26:54.075" v="16"/>
        <pc:sldMkLst>
          <pc:docMk/>
          <pc:sldMk cId="732318159" sldId="279"/>
        </pc:sldMkLst>
      </pc:sldChg>
      <pc:sldChg chg="modTransition">
        <pc:chgData name="Weragala R.T.L it21820946" userId="S::it21820946@my.sliit.lk::1eec277d-eef0-4c3e-9111-20470281a35d" providerId="AD" clId="Web-{34A16CC9-0B8A-6550-F3E4-658BC641937F}" dt="2025-01-28T06:26:44.591" v="12"/>
        <pc:sldMkLst>
          <pc:docMk/>
          <pc:sldMk cId="1839446554" sldId="297"/>
        </pc:sldMkLst>
      </pc:sldChg>
    </pc:docChg>
  </pc:docChgLst>
  <pc:docChgLst>
    <pc:chgData name="Guest User" userId="S::urn:spo:anon#6f1cc27610d5cf8b712a34b94cf1b68791fcaaf594409c393b54df900210d978::" providerId="AD" clId="Web-{D25935F7-E605-D67E-BC35-169798821EF3}"/>
    <pc:docChg chg="modSld">
      <pc:chgData name="Guest User" userId="S::urn:spo:anon#6f1cc27610d5cf8b712a34b94cf1b68791fcaaf594409c393b54df900210d978::" providerId="AD" clId="Web-{D25935F7-E605-D67E-BC35-169798821EF3}" dt="2025-02-03T12:51:14.066" v="144" actId="20577"/>
      <pc:docMkLst>
        <pc:docMk/>
      </pc:docMkLst>
      <pc:sldChg chg="addSp delSp modSp">
        <pc:chgData name="Guest User" userId="S::urn:spo:anon#6f1cc27610d5cf8b712a34b94cf1b68791fcaaf594409c393b54df900210d978::" providerId="AD" clId="Web-{D25935F7-E605-D67E-BC35-169798821EF3}" dt="2025-02-03T12:51:14.066" v="144" actId="20577"/>
        <pc:sldMkLst>
          <pc:docMk/>
          <pc:sldMk cId="1258496473" sldId="325"/>
        </pc:sldMkLst>
      </pc:sldChg>
      <pc:sldChg chg="modSp">
        <pc:chgData name="Guest User" userId="S::urn:spo:anon#6f1cc27610d5cf8b712a34b94cf1b68791fcaaf594409c393b54df900210d978::" providerId="AD" clId="Web-{D25935F7-E605-D67E-BC35-169798821EF3}" dt="2025-02-03T08:31:55.129" v="111"/>
        <pc:sldMkLst>
          <pc:docMk/>
          <pc:sldMk cId="3173493223" sldId="327"/>
        </pc:sldMkLst>
      </pc:sldChg>
    </pc:docChg>
  </pc:docChgLst>
  <pc:docChgLst>
    <pc:chgData name="Dilini K.D it21826740" userId="S::it21826740@my.sliit.lk::a27905ed-e5a9-4db4-931f-1d16dd803156" providerId="AD" clId="Web-{B36B60DD-2EFC-1DD1-75BC-278E5BC9493F}"/>
    <pc:docChg chg="addSld modSld">
      <pc:chgData name="Dilini K.D it21826740" userId="S::it21826740@my.sliit.lk::a27905ed-e5a9-4db4-931f-1d16dd803156" providerId="AD" clId="Web-{B36B60DD-2EFC-1DD1-75BC-278E5BC9493F}" dt="2025-02-02T13:33:34.774" v="397" actId="1076"/>
      <pc:docMkLst>
        <pc:docMk/>
      </pc:docMkLst>
      <pc:sldChg chg="modSp">
        <pc:chgData name="Dilini K.D it21826740" userId="S::it21826740@my.sliit.lk::a27905ed-e5a9-4db4-931f-1d16dd803156" providerId="AD" clId="Web-{B36B60DD-2EFC-1DD1-75BC-278E5BC9493F}" dt="2025-02-02T13:14:49.738" v="59"/>
        <pc:sldMkLst>
          <pc:docMk/>
          <pc:sldMk cId="8390282" sldId="293"/>
        </pc:sldMkLst>
      </pc:sldChg>
      <pc:sldChg chg="addSp delSp modSp add replId">
        <pc:chgData name="Dilini K.D it21826740" userId="S::it21826740@my.sliit.lk::a27905ed-e5a9-4db4-931f-1d16dd803156" providerId="AD" clId="Web-{B36B60DD-2EFC-1DD1-75BC-278E5BC9493F}" dt="2025-02-02T13:33:34.774" v="397" actId="1076"/>
        <pc:sldMkLst>
          <pc:docMk/>
          <pc:sldMk cId="3089100138" sldId="334"/>
        </pc:sldMkLst>
      </pc:sldChg>
    </pc:docChg>
  </pc:docChgLst>
  <pc:docChgLst>
    <pc:chgData name="Weragala R.T.L it21820946" userId="S::it21820946@my.sliit.lk::1eec277d-eef0-4c3e-9111-20470281a35d" providerId="AD" clId="Web-{BECEBBCD-8389-DE60-1394-FA840981B45F}"/>
    <pc:docChg chg="addSld delSld modSld sldOrd">
      <pc:chgData name="Weragala R.T.L it21820946" userId="S::it21820946@my.sliit.lk::1eec277d-eef0-4c3e-9111-20470281a35d" providerId="AD" clId="Web-{BECEBBCD-8389-DE60-1394-FA840981B45F}" dt="2025-04-08T08:09:00.869" v="545" actId="20577"/>
      <pc:docMkLst>
        <pc:docMk/>
      </pc:docMkLst>
      <pc:sldChg chg="addSp modSp">
        <pc:chgData name="Weragala R.T.L it21820946" userId="S::it21820946@my.sliit.lk::1eec277d-eef0-4c3e-9111-20470281a35d" providerId="AD" clId="Web-{BECEBBCD-8389-DE60-1394-FA840981B45F}" dt="2025-04-08T08:00:17.063" v="498" actId="1076"/>
        <pc:sldMkLst>
          <pc:docMk/>
          <pc:sldMk cId="0" sldId="256"/>
        </pc:sldMkLst>
      </pc:sldChg>
      <pc:sldChg chg="delSp modSp">
        <pc:chgData name="Weragala R.T.L it21820946" userId="S::it21820946@my.sliit.lk::1eec277d-eef0-4c3e-9111-20470281a35d" providerId="AD" clId="Web-{BECEBBCD-8389-DE60-1394-FA840981B45F}" dt="2025-04-08T07:04:59.782" v="226" actId="20577"/>
        <pc:sldMkLst>
          <pc:docMk/>
          <pc:sldMk cId="3390562762" sldId="277"/>
        </pc:sldMkLst>
      </pc:sldChg>
      <pc:sldChg chg="del">
        <pc:chgData name="Weragala R.T.L it21820946" userId="S::it21820946@my.sliit.lk::1eec277d-eef0-4c3e-9111-20470281a35d" providerId="AD" clId="Web-{BECEBBCD-8389-DE60-1394-FA840981B45F}" dt="2025-04-08T06:53:24.569" v="38"/>
        <pc:sldMkLst>
          <pc:docMk/>
          <pc:sldMk cId="732318159" sldId="279"/>
        </pc:sldMkLst>
      </pc:sldChg>
      <pc:sldChg chg="modSp">
        <pc:chgData name="Weragala R.T.L it21820946" userId="S::it21820946@my.sliit.lk::1eec277d-eef0-4c3e-9111-20470281a35d" providerId="AD" clId="Web-{BECEBBCD-8389-DE60-1394-FA840981B45F}" dt="2025-04-08T06:50:46.532" v="36" actId="1076"/>
        <pc:sldMkLst>
          <pc:docMk/>
          <pc:sldMk cId="35345035" sldId="282"/>
        </pc:sldMkLst>
      </pc:sldChg>
      <pc:sldChg chg="addSp delSp modSp del">
        <pc:chgData name="Weragala R.T.L it21820946" userId="S::it21820946@my.sliit.lk::1eec277d-eef0-4c3e-9111-20470281a35d" providerId="AD" clId="Web-{BECEBBCD-8389-DE60-1394-FA840981B45F}" dt="2025-04-08T07:38:05.792" v="466"/>
        <pc:sldMkLst>
          <pc:docMk/>
          <pc:sldMk cId="1036488531" sldId="300"/>
        </pc:sldMkLst>
      </pc:sldChg>
      <pc:sldChg chg="del">
        <pc:chgData name="Weragala R.T.L it21820946" userId="S::it21820946@my.sliit.lk::1eec277d-eef0-4c3e-9111-20470281a35d" providerId="AD" clId="Web-{BECEBBCD-8389-DE60-1394-FA840981B45F}" dt="2025-04-08T07:38:05.855" v="468"/>
        <pc:sldMkLst>
          <pc:docMk/>
          <pc:sldMk cId="3711791636" sldId="301"/>
        </pc:sldMkLst>
      </pc:sldChg>
      <pc:sldChg chg="del">
        <pc:chgData name="Weragala R.T.L it21820946" userId="S::it21820946@my.sliit.lk::1eec277d-eef0-4c3e-9111-20470281a35d" providerId="AD" clId="Web-{BECEBBCD-8389-DE60-1394-FA840981B45F}" dt="2025-04-08T07:38:05.823" v="467"/>
        <pc:sldMkLst>
          <pc:docMk/>
          <pc:sldMk cId="3121666223" sldId="332"/>
        </pc:sldMkLst>
      </pc:sldChg>
      <pc:sldChg chg="modSp ord">
        <pc:chgData name="Weragala R.T.L it21820946" userId="S::it21820946@my.sliit.lk::1eec277d-eef0-4c3e-9111-20470281a35d" providerId="AD" clId="Web-{BECEBBCD-8389-DE60-1394-FA840981B45F}" dt="2025-04-08T08:08:01.145" v="503"/>
        <pc:sldMkLst>
          <pc:docMk/>
          <pc:sldMk cId="3976785781" sldId="335"/>
        </pc:sldMkLst>
      </pc:sldChg>
      <pc:sldChg chg="ord">
        <pc:chgData name="Weragala R.T.L it21820946" userId="S::it21820946@my.sliit.lk::1eec277d-eef0-4c3e-9111-20470281a35d" providerId="AD" clId="Web-{BECEBBCD-8389-DE60-1394-FA840981B45F}" dt="2025-04-08T08:07:57.942" v="502"/>
        <pc:sldMkLst>
          <pc:docMk/>
          <pc:sldMk cId="288257781" sldId="336"/>
        </pc:sldMkLst>
      </pc:sldChg>
      <pc:sldChg chg="ord">
        <pc:chgData name="Weragala R.T.L it21820946" userId="S::it21820946@my.sliit.lk::1eec277d-eef0-4c3e-9111-20470281a35d" providerId="AD" clId="Web-{BECEBBCD-8389-DE60-1394-FA840981B45F}" dt="2025-04-08T08:07:54.129" v="501"/>
        <pc:sldMkLst>
          <pc:docMk/>
          <pc:sldMk cId="2763883214" sldId="337"/>
        </pc:sldMkLst>
      </pc:sldChg>
      <pc:sldChg chg="addSp modSp ord">
        <pc:chgData name="Weragala R.T.L it21820946" userId="S::it21820946@my.sliit.lk::1eec277d-eef0-4c3e-9111-20470281a35d" providerId="AD" clId="Web-{BECEBBCD-8389-DE60-1394-FA840981B45F}" dt="2025-04-08T08:07:51.019" v="500"/>
        <pc:sldMkLst>
          <pc:docMk/>
          <pc:sldMk cId="2358399455" sldId="338"/>
        </pc:sldMkLst>
      </pc:sldChg>
      <pc:sldChg chg="new del">
        <pc:chgData name="Weragala R.T.L it21820946" userId="S::it21820946@my.sliit.lk::1eec277d-eef0-4c3e-9111-20470281a35d" providerId="AD" clId="Web-{BECEBBCD-8389-DE60-1394-FA840981B45F}" dt="2025-04-08T07:05:09.188" v="227"/>
        <pc:sldMkLst>
          <pc:docMk/>
          <pc:sldMk cId="1574438008" sldId="340"/>
        </pc:sldMkLst>
      </pc:sldChg>
      <pc:sldChg chg="addSp modSp new">
        <pc:chgData name="Weragala R.T.L it21820946" userId="S::it21820946@my.sliit.lk::1eec277d-eef0-4c3e-9111-20470281a35d" providerId="AD" clId="Web-{BECEBBCD-8389-DE60-1394-FA840981B45F}" dt="2025-04-08T08:09:00.869" v="545" actId="20577"/>
        <pc:sldMkLst>
          <pc:docMk/>
          <pc:sldMk cId="2805541102" sldId="341"/>
        </pc:sldMkLst>
      </pc:sldChg>
    </pc:docChg>
  </pc:docChgLst>
  <pc:docChgLst>
    <pc:chgData name="Vithanage H.P it21823220" userId="S::it21823220@my.sliit.lk::7410dffd-9145-45cc-b92e-69506670f3eb" providerId="AD" clId="Web-{F2D3A6AA-8992-8F8F-2457-3AD803C89650}"/>
    <pc:docChg chg="modSld">
      <pc:chgData name="Vithanage H.P it21823220" userId="S::it21823220@my.sliit.lk::7410dffd-9145-45cc-b92e-69506670f3eb" providerId="AD" clId="Web-{F2D3A6AA-8992-8F8F-2457-3AD803C89650}" dt="2025-01-27T13:37:36.109" v="879"/>
      <pc:docMkLst>
        <pc:docMk/>
      </pc:docMkLst>
      <pc:sldChg chg="addSp delSp modSp">
        <pc:chgData name="Vithanage H.P it21823220" userId="S::it21823220@my.sliit.lk::7410dffd-9145-45cc-b92e-69506670f3eb" providerId="AD" clId="Web-{F2D3A6AA-8992-8F8F-2457-3AD803C89650}" dt="2025-01-27T13:37:36.109" v="879"/>
        <pc:sldMkLst>
          <pc:docMk/>
          <pc:sldMk cId="2573705635" sldId="315"/>
        </pc:sldMkLst>
      </pc:sldChg>
    </pc:docChg>
  </pc:docChgLst>
  <pc:docChgLst>
    <pc:chgData name="Punchihewa A.S.G it21821486" userId="S::it21821486@my.sliit.lk::ad9edde5-89c5-4425-ade4-07ec27c5ba6f" providerId="AD" clId="Web-{A6F70A9B-03FF-6CC2-D32C-42B5C32D7099}"/>
    <pc:docChg chg="addSld delSld modSld sldOrd">
      <pc:chgData name="Punchihewa A.S.G it21821486" userId="S::it21821486@my.sliit.lk::ad9edde5-89c5-4425-ade4-07ec27c5ba6f" providerId="AD" clId="Web-{A6F70A9B-03FF-6CC2-D32C-42B5C32D7099}" dt="2025-01-28T07:22:44.428" v="351" actId="20577"/>
      <pc:docMkLst>
        <pc:docMk/>
      </pc:docMkLst>
      <pc:sldChg chg="addSp delSp modSp add ord replId">
        <pc:chgData name="Punchihewa A.S.G it21821486" userId="S::it21821486@my.sliit.lk::ad9edde5-89c5-4425-ade4-07ec27c5ba6f" providerId="AD" clId="Web-{A6F70A9B-03FF-6CC2-D32C-42B5C32D7099}" dt="2025-01-27T13:06:41.468" v="35" actId="1076"/>
        <pc:sldMkLst>
          <pc:docMk/>
          <pc:sldMk cId="686900566" sldId="319"/>
        </pc:sldMkLst>
      </pc:sldChg>
      <pc:sldChg chg="new del">
        <pc:chgData name="Punchihewa A.S.G it21821486" userId="S::it21821486@my.sliit.lk::ad9edde5-89c5-4425-ade4-07ec27c5ba6f" providerId="AD" clId="Web-{A6F70A9B-03FF-6CC2-D32C-42B5C32D7099}" dt="2025-01-27T13:04:29.323" v="1"/>
        <pc:sldMkLst>
          <pc:docMk/>
          <pc:sldMk cId="3377976179" sldId="319"/>
        </pc:sldMkLst>
      </pc:sldChg>
      <pc:sldChg chg="add replId">
        <pc:chgData name="Punchihewa A.S.G it21821486" userId="S::it21821486@my.sliit.lk::ad9edde5-89c5-4425-ade4-07ec27c5ba6f" providerId="AD" clId="Web-{A6F70A9B-03FF-6CC2-D32C-42B5C32D7099}" dt="2025-01-27T14:14:44.175" v="36"/>
        <pc:sldMkLst>
          <pc:docMk/>
          <pc:sldMk cId="3930350845" sldId="320"/>
        </pc:sldMkLst>
      </pc:sldChg>
      <pc:sldChg chg="modSp add replId">
        <pc:chgData name="Punchihewa A.S.G it21821486" userId="S::it21821486@my.sliit.lk::ad9edde5-89c5-4425-ade4-07ec27c5ba6f" providerId="AD" clId="Web-{A6F70A9B-03FF-6CC2-D32C-42B5C32D7099}" dt="2025-01-28T02:47:29.951" v="299" actId="20577"/>
        <pc:sldMkLst>
          <pc:docMk/>
          <pc:sldMk cId="3709966781" sldId="321"/>
        </pc:sldMkLst>
      </pc:sldChg>
      <pc:sldChg chg="addSp modSp add replId">
        <pc:chgData name="Punchihewa A.S.G it21821486" userId="S::it21821486@my.sliit.lk::ad9edde5-89c5-4425-ade4-07ec27c5ba6f" providerId="AD" clId="Web-{A6F70A9B-03FF-6CC2-D32C-42B5C32D7099}" dt="2025-01-28T03:33:39.618" v="348" actId="1076"/>
        <pc:sldMkLst>
          <pc:docMk/>
          <pc:sldMk cId="3751102615" sldId="322"/>
        </pc:sldMkLst>
      </pc:sldChg>
      <pc:sldChg chg="modSp add replId">
        <pc:chgData name="Punchihewa A.S.G it21821486" userId="S::it21821486@my.sliit.lk::ad9edde5-89c5-4425-ade4-07ec27c5ba6f" providerId="AD" clId="Web-{A6F70A9B-03FF-6CC2-D32C-42B5C32D7099}" dt="2025-01-27T23:05:19.994" v="283" actId="20577"/>
        <pc:sldMkLst>
          <pc:docMk/>
          <pc:sldMk cId="139090969" sldId="323"/>
        </pc:sldMkLst>
      </pc:sldChg>
      <pc:sldChg chg="addSp delSp modSp add replId">
        <pc:chgData name="Punchihewa A.S.G it21821486" userId="S::it21821486@my.sliit.lk::ad9edde5-89c5-4425-ade4-07ec27c5ba6f" providerId="AD" clId="Web-{A6F70A9B-03FF-6CC2-D32C-42B5C32D7099}" dt="2025-01-27T19:54:30.487" v="128" actId="20577"/>
        <pc:sldMkLst>
          <pc:docMk/>
          <pc:sldMk cId="4176533719" sldId="324"/>
        </pc:sldMkLst>
      </pc:sldChg>
      <pc:sldChg chg="addSp delSp modSp add replId">
        <pc:chgData name="Punchihewa A.S.G it21821486" userId="S::it21821486@my.sliit.lk::ad9edde5-89c5-4425-ade4-07ec27c5ba6f" providerId="AD" clId="Web-{A6F70A9B-03FF-6CC2-D32C-42B5C32D7099}" dt="2025-01-27T22:55:01.568" v="263"/>
        <pc:sldMkLst>
          <pc:docMk/>
          <pc:sldMk cId="1258496473" sldId="325"/>
        </pc:sldMkLst>
      </pc:sldChg>
      <pc:sldChg chg="modSp add replId">
        <pc:chgData name="Punchihewa A.S.G it21821486" userId="S::it21821486@my.sliit.lk::ad9edde5-89c5-4425-ade4-07ec27c5ba6f" providerId="AD" clId="Web-{A6F70A9B-03FF-6CC2-D32C-42B5C32D7099}" dt="2025-01-27T19:54:47.363" v="135" actId="14100"/>
        <pc:sldMkLst>
          <pc:docMk/>
          <pc:sldMk cId="4018959110" sldId="326"/>
        </pc:sldMkLst>
      </pc:sldChg>
      <pc:sldChg chg="addSp delSp modSp add replId">
        <pc:chgData name="Punchihewa A.S.G it21821486" userId="S::it21821486@my.sliit.lk::ad9edde5-89c5-4425-ade4-07ec27c5ba6f" providerId="AD" clId="Web-{A6F70A9B-03FF-6CC2-D32C-42B5C32D7099}" dt="2025-01-27T23:38:03.795" v="285"/>
        <pc:sldMkLst>
          <pc:docMk/>
          <pc:sldMk cId="3173493223" sldId="327"/>
        </pc:sldMkLst>
      </pc:sldChg>
      <pc:sldChg chg="modSp add replId">
        <pc:chgData name="Punchihewa A.S.G it21821486" userId="S::it21821486@my.sliit.lk::ad9edde5-89c5-4425-ade4-07ec27c5ba6f" providerId="AD" clId="Web-{A6F70A9B-03FF-6CC2-D32C-42B5C32D7099}" dt="2025-01-27T19:55:04.410" v="140" actId="20577"/>
        <pc:sldMkLst>
          <pc:docMk/>
          <pc:sldMk cId="3890961331" sldId="328"/>
        </pc:sldMkLst>
      </pc:sldChg>
      <pc:sldChg chg="modSp add replId">
        <pc:chgData name="Punchihewa A.S.G it21821486" userId="S::it21821486@my.sliit.lk::ad9edde5-89c5-4425-ade4-07ec27c5ba6f" providerId="AD" clId="Web-{A6F70A9B-03FF-6CC2-D32C-42B5C32D7099}" dt="2025-01-27T19:55:15.614" v="144" actId="14100"/>
        <pc:sldMkLst>
          <pc:docMk/>
          <pc:sldMk cId="141709487" sldId="329"/>
        </pc:sldMkLst>
      </pc:sldChg>
      <pc:sldChg chg="modSp add replId">
        <pc:chgData name="Punchihewa A.S.G it21821486" userId="S::it21821486@my.sliit.lk::ad9edde5-89c5-4425-ade4-07ec27c5ba6f" providerId="AD" clId="Web-{A6F70A9B-03FF-6CC2-D32C-42B5C32D7099}" dt="2025-01-28T02:30:02.182" v="287" actId="14100"/>
        <pc:sldMkLst>
          <pc:docMk/>
          <pc:sldMk cId="2940872822" sldId="330"/>
        </pc:sldMkLst>
      </pc:sldChg>
      <pc:sldChg chg="modSp new">
        <pc:chgData name="Punchihewa A.S.G it21821486" userId="S::it21821486@my.sliit.lk::ad9edde5-89c5-4425-ade4-07ec27c5ba6f" providerId="AD" clId="Web-{A6F70A9B-03FF-6CC2-D32C-42B5C32D7099}" dt="2025-01-28T07:22:44.428" v="351" actId="20577"/>
        <pc:sldMkLst>
          <pc:docMk/>
          <pc:sldMk cId="2296039930" sldId="333"/>
        </pc:sldMkLst>
      </pc:sldChg>
    </pc:docChg>
  </pc:docChgLst>
  <pc:docChgLst>
    <pc:chgData name="Vithanage H.P it21823220" userId="S::it21823220@my.sliit.lk::7410dffd-9145-45cc-b92e-69506670f3eb" providerId="AD" clId="Web-{DDD97D59-9728-7288-DF59-57D22C62BBE0}"/>
    <pc:docChg chg="delSld modSld">
      <pc:chgData name="Vithanage H.P it21823220" userId="S::it21823220@my.sliit.lk::7410dffd-9145-45cc-b92e-69506670f3eb" providerId="AD" clId="Web-{DDD97D59-9728-7288-DF59-57D22C62BBE0}" dt="2025-04-08T07:39:09.016" v="69"/>
      <pc:docMkLst>
        <pc:docMk/>
      </pc:docMkLst>
      <pc:sldChg chg="delSp modSp">
        <pc:chgData name="Vithanage H.P it21823220" userId="S::it21823220@my.sliit.lk::7410dffd-9145-45cc-b92e-69506670f3eb" providerId="AD" clId="Web-{DDD97D59-9728-7288-DF59-57D22C62BBE0}" dt="2025-04-08T07:39:09.016" v="69"/>
        <pc:sldMkLst>
          <pc:docMk/>
          <pc:sldMk cId="2052612896" sldId="309"/>
        </pc:sldMkLst>
      </pc:sldChg>
      <pc:sldChg chg="delSp modSp">
        <pc:chgData name="Vithanage H.P it21823220" userId="S::it21823220@my.sliit.lk::7410dffd-9145-45cc-b92e-69506670f3eb" providerId="AD" clId="Web-{DDD97D59-9728-7288-DF59-57D22C62BBE0}" dt="2025-04-08T07:32:00.674" v="62" actId="20577"/>
        <pc:sldMkLst>
          <pc:docMk/>
          <pc:sldMk cId="1345544818" sldId="312"/>
        </pc:sldMkLst>
      </pc:sldChg>
      <pc:sldChg chg="del">
        <pc:chgData name="Vithanage H.P it21823220" userId="S::it21823220@my.sliit.lk::7410dffd-9145-45cc-b92e-69506670f3eb" providerId="AD" clId="Web-{DDD97D59-9728-7288-DF59-57D22C62BBE0}" dt="2025-04-08T07:26:59.884" v="24"/>
        <pc:sldMkLst>
          <pc:docMk/>
          <pc:sldMk cId="2672942568" sldId="314"/>
        </pc:sldMkLst>
      </pc:sldChg>
      <pc:sldChg chg="modSp">
        <pc:chgData name="Vithanage H.P it21823220" userId="S::it21823220@my.sliit.lk::7410dffd-9145-45cc-b92e-69506670f3eb" providerId="AD" clId="Web-{DDD97D59-9728-7288-DF59-57D22C62BBE0}" dt="2025-04-08T07:26:39.008" v="22" actId="20577"/>
        <pc:sldMkLst>
          <pc:docMk/>
          <pc:sldMk cId="3207006984" sldId="316"/>
        </pc:sldMkLst>
      </pc:sldChg>
      <pc:sldChg chg="del">
        <pc:chgData name="Vithanage H.P it21823220" userId="S::it21823220@my.sliit.lk::7410dffd-9145-45cc-b92e-69506670f3eb" providerId="AD" clId="Web-{DDD97D59-9728-7288-DF59-57D22C62BBE0}" dt="2025-04-08T07:26:57.384" v="23"/>
        <pc:sldMkLst>
          <pc:docMk/>
          <pc:sldMk cId="4078733471" sldId="317"/>
        </pc:sldMkLst>
      </pc:sldChg>
    </pc:docChg>
  </pc:docChgLst>
  <pc:docChgLst>
    <pc:chgData name="rayanthilakshana2000@gmail.com" userId="S::urn:spo:guest#rayanthilakshana2000@gmail.com::" providerId="AD" clId="Web-{D6BE5B3B-4259-1128-6D34-8599465F50DE}"/>
    <pc:docChg chg="modSld">
      <pc:chgData name="rayanthilakshana2000@gmail.com" userId="S::urn:spo:guest#rayanthilakshana2000@gmail.com::" providerId="AD" clId="Web-{D6BE5B3B-4259-1128-6D34-8599465F50DE}" dt="2025-01-28T01:58:59.284" v="93" actId="20577"/>
      <pc:docMkLst>
        <pc:docMk/>
      </pc:docMkLst>
      <pc:sldChg chg="modSp">
        <pc:chgData name="rayanthilakshana2000@gmail.com" userId="S::urn:spo:guest#rayanthilakshana2000@gmail.com::" providerId="AD" clId="Web-{D6BE5B3B-4259-1128-6D34-8599465F50DE}" dt="2025-01-28T01:58:59.284" v="93" actId="20577"/>
        <pc:sldMkLst>
          <pc:docMk/>
          <pc:sldMk cId="3405916975" sldId="276"/>
        </pc:sldMkLst>
      </pc:sldChg>
      <pc:sldChg chg="modSp">
        <pc:chgData name="rayanthilakshana2000@gmail.com" userId="S::urn:spo:guest#rayanthilakshana2000@gmail.com::" providerId="AD" clId="Web-{D6BE5B3B-4259-1128-6D34-8599465F50DE}" dt="2025-01-28T01:52:36.349" v="2" actId="14100"/>
        <pc:sldMkLst>
          <pc:docMk/>
          <pc:sldMk cId="732318159" sldId="279"/>
        </pc:sldMkLst>
      </pc:sldChg>
    </pc:docChg>
  </pc:docChgLst>
  <pc:docChgLst>
    <pc:chgData name="Vithanage H.P it21823220" userId="S::it21823220@my.sliit.lk::7410dffd-9145-45cc-b92e-69506670f3eb" providerId="AD" clId="Web-{CAFB92DC-690A-E960-485F-12E4DDD00735}"/>
    <pc:docChg chg="addSld delSld modSld">
      <pc:chgData name="Vithanage H.P it21823220" userId="S::it21823220@my.sliit.lk::7410dffd-9145-45cc-b92e-69506670f3eb" providerId="AD" clId="Web-{CAFB92DC-690A-E960-485F-12E4DDD00735}" dt="2025-04-08T07:42:49.871" v="223" actId="14100"/>
      <pc:docMkLst>
        <pc:docMk/>
      </pc:docMkLst>
      <pc:sldChg chg="modSp">
        <pc:chgData name="Vithanage H.P it21823220" userId="S::it21823220@my.sliit.lk::7410dffd-9145-45cc-b92e-69506670f3eb" providerId="AD" clId="Web-{CAFB92DC-690A-E960-485F-12E4DDD00735}" dt="2025-04-08T07:15:23.163" v="159" actId="1076"/>
        <pc:sldMkLst>
          <pc:docMk/>
          <pc:sldMk cId="2440070587" sldId="305"/>
        </pc:sldMkLst>
      </pc:sldChg>
      <pc:sldChg chg="modSp">
        <pc:chgData name="Vithanage H.P it21823220" userId="S::it21823220@my.sliit.lk::7410dffd-9145-45cc-b92e-69506670f3eb" providerId="AD" clId="Web-{CAFB92DC-690A-E960-485F-12E4DDD00735}" dt="2025-04-08T06:29:03.790" v="24" actId="20577"/>
        <pc:sldMkLst>
          <pc:docMk/>
          <pc:sldMk cId="1345544818" sldId="312"/>
        </pc:sldMkLst>
      </pc:sldChg>
      <pc:sldChg chg="delSp">
        <pc:chgData name="Vithanage H.P it21823220" userId="S::it21823220@my.sliit.lk::7410dffd-9145-45cc-b92e-69506670f3eb" providerId="AD" clId="Web-{CAFB92DC-690A-E960-485F-12E4DDD00735}" dt="2025-04-08T06:27:52.756" v="0"/>
        <pc:sldMkLst>
          <pc:docMk/>
          <pc:sldMk cId="3249462184" sldId="313"/>
        </pc:sldMkLst>
      </pc:sldChg>
      <pc:sldChg chg="del">
        <pc:chgData name="Vithanage H.P it21823220" userId="S::it21823220@my.sliit.lk::7410dffd-9145-45cc-b92e-69506670f3eb" providerId="AD" clId="Web-{CAFB92DC-690A-E960-485F-12E4DDD00735}" dt="2025-04-08T07:23:29.355" v="169"/>
        <pc:sldMkLst>
          <pc:docMk/>
          <pc:sldMk cId="2573705635" sldId="315"/>
        </pc:sldMkLst>
      </pc:sldChg>
      <pc:sldChg chg="modSp">
        <pc:chgData name="Vithanage H.P it21823220" userId="S::it21823220@my.sliit.lk::7410dffd-9145-45cc-b92e-69506670f3eb" providerId="AD" clId="Web-{CAFB92DC-690A-E960-485F-12E4DDD00735}" dt="2025-04-08T07:23:20.573" v="168" actId="20577"/>
        <pc:sldMkLst>
          <pc:docMk/>
          <pc:sldMk cId="1159420159" sldId="318"/>
        </pc:sldMkLst>
      </pc:sldChg>
      <pc:sldChg chg="addSp delSp modSp">
        <pc:chgData name="Vithanage H.P it21823220" userId="S::it21823220@my.sliit.lk::7410dffd-9145-45cc-b92e-69506670f3eb" providerId="AD" clId="Web-{CAFB92DC-690A-E960-485F-12E4DDD00735}" dt="2025-04-08T07:04:42.246" v="112" actId="1076"/>
        <pc:sldMkLst>
          <pc:docMk/>
          <pc:sldMk cId="3709966781" sldId="321"/>
        </pc:sldMkLst>
      </pc:sldChg>
      <pc:sldChg chg="del">
        <pc:chgData name="Vithanage H.P it21823220" userId="S::it21823220@my.sliit.lk::7410dffd-9145-45cc-b92e-69506670f3eb" providerId="AD" clId="Web-{CAFB92DC-690A-E960-485F-12E4DDD00735}" dt="2025-04-08T07:04:05.338" v="106"/>
        <pc:sldMkLst>
          <pc:docMk/>
          <pc:sldMk cId="3751102615" sldId="322"/>
        </pc:sldMkLst>
      </pc:sldChg>
      <pc:sldChg chg="addSp delSp modSp">
        <pc:chgData name="Vithanage H.P it21823220" userId="S::it21823220@my.sliit.lk::7410dffd-9145-45cc-b92e-69506670f3eb" providerId="AD" clId="Web-{CAFB92DC-690A-E960-485F-12E4DDD00735}" dt="2025-04-08T07:32:56.894" v="183" actId="1076"/>
        <pc:sldMkLst>
          <pc:docMk/>
          <pc:sldMk cId="139090969" sldId="323"/>
        </pc:sldMkLst>
      </pc:sldChg>
      <pc:sldChg chg="delSp modSp">
        <pc:chgData name="Vithanage H.P it21823220" userId="S::it21823220@my.sliit.lk::7410dffd-9145-45cc-b92e-69506670f3eb" providerId="AD" clId="Web-{CAFB92DC-690A-E960-485F-12E4DDD00735}" dt="2025-04-08T07:42:49.871" v="223" actId="14100"/>
        <pc:sldMkLst>
          <pc:docMk/>
          <pc:sldMk cId="4176533719" sldId="324"/>
        </pc:sldMkLst>
      </pc:sldChg>
      <pc:sldChg chg="del">
        <pc:chgData name="Vithanage H.P it21823220" userId="S::it21823220@my.sliit.lk::7410dffd-9145-45cc-b92e-69506670f3eb" providerId="AD" clId="Web-{CAFB92DC-690A-E960-485F-12E4DDD00735}" dt="2025-04-08T06:59:45.577" v="60"/>
        <pc:sldMkLst>
          <pc:docMk/>
          <pc:sldMk cId="4018959110" sldId="326"/>
        </pc:sldMkLst>
      </pc:sldChg>
      <pc:sldChg chg="del">
        <pc:chgData name="Vithanage H.P it21823220" userId="S::it21823220@my.sliit.lk::7410dffd-9145-45cc-b92e-69506670f3eb" providerId="AD" clId="Web-{CAFB92DC-690A-E960-485F-12E4DDD00735}" dt="2025-04-08T06:54:44.440" v="25"/>
        <pc:sldMkLst>
          <pc:docMk/>
          <pc:sldMk cId="3173493223" sldId="327"/>
        </pc:sldMkLst>
      </pc:sldChg>
      <pc:sldChg chg="del">
        <pc:chgData name="Vithanage H.P it21823220" userId="S::it21823220@my.sliit.lk::7410dffd-9145-45cc-b92e-69506670f3eb" providerId="AD" clId="Web-{CAFB92DC-690A-E960-485F-12E4DDD00735}" dt="2025-04-08T06:55:46.568" v="26"/>
        <pc:sldMkLst>
          <pc:docMk/>
          <pc:sldMk cId="3890961331" sldId="328"/>
        </pc:sldMkLst>
      </pc:sldChg>
      <pc:sldChg chg="modSp">
        <pc:chgData name="Vithanage H.P it21823220" userId="S::it21823220@my.sliit.lk::7410dffd-9145-45cc-b92e-69506670f3eb" providerId="AD" clId="Web-{CAFB92DC-690A-E960-485F-12E4DDD00735}" dt="2025-04-08T07:24:26.810" v="173" actId="20577"/>
        <pc:sldMkLst>
          <pc:docMk/>
          <pc:sldMk cId="141709487" sldId="329"/>
        </pc:sldMkLst>
      </pc:sldChg>
      <pc:sldChg chg="modSp">
        <pc:chgData name="Vithanage H.P it21823220" userId="S::it21823220@my.sliit.lk::7410dffd-9145-45cc-b92e-69506670f3eb" providerId="AD" clId="Web-{CAFB92DC-690A-E960-485F-12E4DDD00735}" dt="2025-04-08T07:08:50.303" v="115" actId="20577"/>
        <pc:sldMkLst>
          <pc:docMk/>
          <pc:sldMk cId="2940872822" sldId="330"/>
        </pc:sldMkLst>
      </pc:sldChg>
      <pc:sldChg chg="delSp modSp add replId">
        <pc:chgData name="Vithanage H.P it21823220" userId="S::it21823220@my.sliit.lk::7410dffd-9145-45cc-b92e-69506670f3eb" providerId="AD" clId="Web-{CAFB92DC-690A-E960-485F-12E4DDD00735}" dt="2025-04-08T07:11:27.106" v="154" actId="1076"/>
        <pc:sldMkLst>
          <pc:docMk/>
          <pc:sldMk cId="760931935" sldId="342"/>
        </pc:sldMkLst>
      </pc:sldChg>
    </pc:docChg>
  </pc:docChgLst>
  <pc:docChgLst>
    <pc:chgData name="Vithanage H.P it21823220" userId="S::it21823220@my.sliit.lk::7410dffd-9145-45cc-b92e-69506670f3eb" providerId="AD" clId="Web-{05C69E5D-36FB-4C2F-1FF4-C633831EB546}"/>
    <pc:docChg chg="modSld">
      <pc:chgData name="Vithanage H.P it21823220" userId="S::it21823220@my.sliit.lk::7410dffd-9145-45cc-b92e-69506670f3eb" providerId="AD" clId="Web-{05C69E5D-36FB-4C2F-1FF4-C633831EB546}" dt="2025-02-03T13:43:07.922" v="111"/>
      <pc:docMkLst>
        <pc:docMk/>
      </pc:docMkLst>
      <pc:sldChg chg="addSp delSp modSp">
        <pc:chgData name="Vithanage H.P it21823220" userId="S::it21823220@my.sliit.lk::7410dffd-9145-45cc-b92e-69506670f3eb" providerId="AD" clId="Web-{05C69E5D-36FB-4C2F-1FF4-C633831EB546}" dt="2025-02-03T13:43:07.922" v="111"/>
        <pc:sldMkLst>
          <pc:docMk/>
          <pc:sldMk cId="3249462184" sldId="313"/>
        </pc:sldMkLst>
      </pc:sldChg>
    </pc:docChg>
  </pc:docChgLst>
  <pc:docChgLst>
    <pc:chgData name="Vithanage H.P it21823220" userId="S::it21823220@my.sliit.lk::7410dffd-9145-45cc-b92e-69506670f3eb" providerId="AD" clId="Web-{80445004-4906-7842-D354-2A0D6C401A26}"/>
    <pc:docChg chg="modSld">
      <pc:chgData name="Vithanage H.P it21823220" userId="S::it21823220@my.sliit.lk::7410dffd-9145-45cc-b92e-69506670f3eb" providerId="AD" clId="Web-{80445004-4906-7842-D354-2A0D6C401A26}" dt="2025-01-27T12:03:31.481" v="65"/>
      <pc:docMkLst>
        <pc:docMk/>
      </pc:docMkLst>
      <pc:sldChg chg="addSp delSp modSp">
        <pc:chgData name="Vithanage H.P it21823220" userId="S::it21823220@my.sliit.lk::7410dffd-9145-45cc-b92e-69506670f3eb" providerId="AD" clId="Web-{80445004-4906-7842-D354-2A0D6C401A26}" dt="2025-01-27T12:03:31.481" v="65"/>
        <pc:sldMkLst>
          <pc:docMk/>
          <pc:sldMk cId="2573705635" sldId="315"/>
        </pc:sldMkLst>
      </pc:sldChg>
      <pc:sldChg chg="modSp">
        <pc:chgData name="Vithanage H.P it21823220" userId="S::it21823220@my.sliit.lk::7410dffd-9145-45cc-b92e-69506670f3eb" providerId="AD" clId="Web-{80445004-4906-7842-D354-2A0D6C401A26}" dt="2025-01-27T11:44:39.171" v="4" actId="14100"/>
        <pc:sldMkLst>
          <pc:docMk/>
          <pc:sldMk cId="1159420159" sldId="318"/>
        </pc:sldMkLst>
      </pc:sldChg>
    </pc:docChg>
  </pc:docChgLst>
  <pc:docChgLst>
    <pc:chgData name="Vithanage H.P it21823220" userId="S::it21823220@my.sliit.lk::7410dffd-9145-45cc-b92e-69506670f3eb" providerId="AD" clId="Web-{E3EEAA4F-81F7-2491-B9A8-E464772829E4}"/>
    <pc:docChg chg="modSld">
      <pc:chgData name="Vithanage H.P it21823220" userId="S::it21823220@my.sliit.lk::7410dffd-9145-45cc-b92e-69506670f3eb" providerId="AD" clId="Web-{E3EEAA4F-81F7-2491-B9A8-E464772829E4}" dt="2025-01-27T20:51:29.485" v="242" actId="14100"/>
      <pc:docMkLst>
        <pc:docMk/>
      </pc:docMkLst>
      <pc:sldChg chg="addSp delSp modSp">
        <pc:chgData name="Vithanage H.P it21823220" userId="S::it21823220@my.sliit.lk::7410dffd-9145-45cc-b92e-69506670f3eb" providerId="AD" clId="Web-{E3EEAA4F-81F7-2491-B9A8-E464772829E4}" dt="2025-01-27T20:51:29.485" v="242" actId="14100"/>
        <pc:sldMkLst>
          <pc:docMk/>
          <pc:sldMk cId="1345544818" sldId="312"/>
        </pc:sldMkLst>
      </pc:sldChg>
      <pc:sldChg chg="modSp">
        <pc:chgData name="Vithanage H.P it21823220" userId="S::it21823220@my.sliit.lk::7410dffd-9145-45cc-b92e-69506670f3eb" providerId="AD" clId="Web-{E3EEAA4F-81F7-2491-B9A8-E464772829E4}" dt="2025-01-27T20:37:34.111" v="33" actId="20577"/>
        <pc:sldMkLst>
          <pc:docMk/>
          <pc:sldMk cId="3249462184" sldId="313"/>
        </pc:sldMkLst>
      </pc:sldChg>
    </pc:docChg>
  </pc:docChgLst>
  <pc:docChgLst>
    <pc:chgData name="Guest User" userId="S::urn:spo:anon#6f1cc27610d5cf8b712a34b94cf1b68791fcaaf594409c393b54df900210d978::" providerId="AD" clId="Web-{D6F574D8-77F8-2158-C249-BFA66375ED7C}"/>
    <pc:docChg chg="modSld">
      <pc:chgData name="Guest User" userId="S::urn:spo:anon#6f1cc27610d5cf8b712a34b94cf1b68791fcaaf594409c393b54df900210d978::" providerId="AD" clId="Web-{D6F574D8-77F8-2158-C249-BFA66375ED7C}" dt="2025-01-27T20:11:57.873" v="72" actId="20577"/>
      <pc:docMkLst>
        <pc:docMk/>
      </pc:docMkLst>
      <pc:sldChg chg="modSp">
        <pc:chgData name="Guest User" userId="S::urn:spo:anon#6f1cc27610d5cf8b712a34b94cf1b68791fcaaf594409c393b54df900210d978::" providerId="AD" clId="Web-{D6F574D8-77F8-2158-C249-BFA66375ED7C}" dt="2025-01-27T20:11:57.873" v="72" actId="20577"/>
        <pc:sldMkLst>
          <pc:docMk/>
          <pc:sldMk cId="359138119" sldId="290"/>
        </pc:sldMkLst>
      </pc:sldChg>
    </pc:docChg>
  </pc:docChgLst>
  <pc:docChgLst>
    <pc:chgData name="Dilini K.D it21826740" userId="S::it21826740@my.sliit.lk::a27905ed-e5a9-4db4-931f-1d16dd803156" providerId="AD" clId="Web-{AB5EF1BF-3701-DA4D-62D7-875100BB9BDD}"/>
    <pc:docChg chg="addSld delSld modSld sldOrd">
      <pc:chgData name="Dilini K.D it21826740" userId="S::it21826740@my.sliit.lk::a27905ed-e5a9-4db4-931f-1d16dd803156" providerId="AD" clId="Web-{AB5EF1BF-3701-DA4D-62D7-875100BB9BDD}" dt="2025-04-08T08:47:52.101" v="916" actId="20577"/>
      <pc:docMkLst>
        <pc:docMk/>
      </pc:docMkLst>
      <pc:sldChg chg="modSp del">
        <pc:chgData name="Dilini K.D it21826740" userId="S::it21826740@my.sliit.lk::a27905ed-e5a9-4db4-931f-1d16dd803156" providerId="AD" clId="Web-{AB5EF1BF-3701-DA4D-62D7-875100BB9BDD}" dt="2025-04-08T08:40:35.664" v="851"/>
        <pc:sldMkLst>
          <pc:docMk/>
          <pc:sldMk cId="2886356934" sldId="287"/>
        </pc:sldMkLst>
      </pc:sldChg>
      <pc:sldChg chg="del">
        <pc:chgData name="Dilini K.D it21826740" userId="S::it21826740@my.sliit.lk::a27905ed-e5a9-4db4-931f-1d16dd803156" providerId="AD" clId="Web-{AB5EF1BF-3701-DA4D-62D7-875100BB9BDD}" dt="2025-04-08T08:27:03.042" v="818"/>
        <pc:sldMkLst>
          <pc:docMk/>
          <pc:sldMk cId="778029208" sldId="289"/>
        </pc:sldMkLst>
      </pc:sldChg>
      <pc:sldChg chg="del">
        <pc:chgData name="Dilini K.D it21826740" userId="S::it21826740@my.sliit.lk::a27905ed-e5a9-4db4-931f-1d16dd803156" providerId="AD" clId="Web-{AB5EF1BF-3701-DA4D-62D7-875100BB9BDD}" dt="2025-04-08T06:38:14.359" v="3"/>
        <pc:sldMkLst>
          <pc:docMk/>
          <pc:sldMk cId="359138119" sldId="290"/>
        </pc:sldMkLst>
      </pc:sldChg>
      <pc:sldChg chg="ord">
        <pc:chgData name="Dilini K.D it21826740" userId="S::it21826740@my.sliit.lk::a27905ed-e5a9-4db4-931f-1d16dd803156" providerId="AD" clId="Web-{AB5EF1BF-3701-DA4D-62D7-875100BB9BDD}" dt="2025-04-08T08:24:48.709" v="802"/>
        <pc:sldMkLst>
          <pc:docMk/>
          <pc:sldMk cId="3157142776" sldId="291"/>
        </pc:sldMkLst>
      </pc:sldChg>
      <pc:sldChg chg="del">
        <pc:chgData name="Dilini K.D it21826740" userId="S::it21826740@my.sliit.lk::a27905ed-e5a9-4db4-931f-1d16dd803156" providerId="AD" clId="Web-{AB5EF1BF-3701-DA4D-62D7-875100BB9BDD}" dt="2025-04-08T08:24:32.708" v="800"/>
        <pc:sldMkLst>
          <pc:docMk/>
          <pc:sldMk cId="3889009392" sldId="292"/>
        </pc:sldMkLst>
      </pc:sldChg>
      <pc:sldChg chg="del">
        <pc:chgData name="Dilini K.D it21826740" userId="S::it21826740@my.sliit.lk::a27905ed-e5a9-4db4-931f-1d16dd803156" providerId="AD" clId="Web-{AB5EF1BF-3701-DA4D-62D7-875100BB9BDD}" dt="2025-04-08T06:36:56.153" v="1"/>
        <pc:sldMkLst>
          <pc:docMk/>
          <pc:sldMk cId="8390282" sldId="293"/>
        </pc:sldMkLst>
      </pc:sldChg>
      <pc:sldChg chg="del">
        <pc:chgData name="Dilini K.D it21826740" userId="S::it21826740@my.sliit.lk::a27905ed-e5a9-4db4-931f-1d16dd803156" providerId="AD" clId="Web-{AB5EF1BF-3701-DA4D-62D7-875100BB9BDD}" dt="2025-04-08T06:36:14.542" v="0"/>
        <pc:sldMkLst>
          <pc:docMk/>
          <pc:sldMk cId="2714651819" sldId="294"/>
        </pc:sldMkLst>
      </pc:sldChg>
      <pc:sldChg chg="addSp delSp modSp ord">
        <pc:chgData name="Dilini K.D it21826740" userId="S::it21826740@my.sliit.lk::a27905ed-e5a9-4db4-931f-1d16dd803156" providerId="AD" clId="Web-{AB5EF1BF-3701-DA4D-62D7-875100BB9BDD}" dt="2025-04-08T08:12:04.760" v="693"/>
        <pc:sldMkLst>
          <pc:docMk/>
          <pc:sldMk cId="2722269656" sldId="295"/>
        </pc:sldMkLst>
      </pc:sldChg>
      <pc:sldChg chg="modSp">
        <pc:chgData name="Dilini K.D it21826740" userId="S::it21826740@my.sliit.lk::a27905ed-e5a9-4db4-931f-1d16dd803156" providerId="AD" clId="Web-{AB5EF1BF-3701-DA4D-62D7-875100BB9BDD}" dt="2025-04-08T08:43:09.201" v="896" actId="1076"/>
        <pc:sldMkLst>
          <pc:docMk/>
          <pc:sldMk cId="1996407405" sldId="298"/>
        </pc:sldMkLst>
      </pc:sldChg>
      <pc:sldChg chg="addSp modSp">
        <pc:chgData name="Dilini K.D it21826740" userId="S::it21826740@my.sliit.lk::a27905ed-e5a9-4db4-931f-1d16dd803156" providerId="AD" clId="Web-{AB5EF1BF-3701-DA4D-62D7-875100BB9BDD}" dt="2025-04-08T08:11:01.055" v="691" actId="20577"/>
        <pc:sldMkLst>
          <pc:docMk/>
          <pc:sldMk cId="139090969" sldId="323"/>
        </pc:sldMkLst>
      </pc:sldChg>
      <pc:sldChg chg="del">
        <pc:chgData name="Dilini K.D it21826740" userId="S::it21826740@my.sliit.lk::a27905ed-e5a9-4db4-931f-1d16dd803156" providerId="AD" clId="Web-{AB5EF1BF-3701-DA4D-62D7-875100BB9BDD}" dt="2025-04-08T06:37:00.685" v="2"/>
        <pc:sldMkLst>
          <pc:docMk/>
          <pc:sldMk cId="3089100138" sldId="334"/>
        </pc:sldMkLst>
      </pc:sldChg>
      <pc:sldChg chg="delSp modSp add replId">
        <pc:chgData name="Dilini K.D it21826740" userId="S::it21826740@my.sliit.lk::a27905ed-e5a9-4db4-931f-1d16dd803156" providerId="AD" clId="Web-{AB5EF1BF-3701-DA4D-62D7-875100BB9BDD}" dt="2025-04-08T08:40:03.929" v="845" actId="20577"/>
        <pc:sldMkLst>
          <pc:docMk/>
          <pc:sldMk cId="2530960089" sldId="339"/>
        </pc:sldMkLst>
      </pc:sldChg>
      <pc:sldChg chg="modSp add ord replId">
        <pc:chgData name="Dilini K.D it21826740" userId="S::it21826740@my.sliit.lk::a27905ed-e5a9-4db4-931f-1d16dd803156" providerId="AD" clId="Web-{AB5EF1BF-3701-DA4D-62D7-875100BB9BDD}" dt="2025-04-08T08:47:52.101" v="916" actId="20577"/>
        <pc:sldMkLst>
          <pc:docMk/>
          <pc:sldMk cId="3697361076" sldId="340"/>
        </pc:sldMkLst>
      </pc:sldChg>
      <pc:sldChg chg="add del replId">
        <pc:chgData name="Dilini K.D it21826740" userId="S::it21826740@my.sliit.lk::a27905ed-e5a9-4db4-931f-1d16dd803156" providerId="AD" clId="Web-{AB5EF1BF-3701-DA4D-62D7-875100BB9BDD}" dt="2025-04-08T07:05:09.072" v="255"/>
        <pc:sldMkLst>
          <pc:docMk/>
          <pc:sldMk cId="1371922094" sldId="341"/>
        </pc:sldMkLst>
      </pc:sldChg>
      <pc:sldChg chg="addSp delSp modSp add replId">
        <pc:chgData name="Dilini K.D it21826740" userId="S::it21826740@my.sliit.lk::a27905ed-e5a9-4db4-931f-1d16dd803156" providerId="AD" clId="Web-{AB5EF1BF-3701-DA4D-62D7-875100BB9BDD}" dt="2025-04-08T08:45:25.956" v="899" actId="1076"/>
        <pc:sldMkLst>
          <pc:docMk/>
          <pc:sldMk cId="2605892492" sldId="344"/>
        </pc:sldMkLst>
      </pc:sldChg>
      <pc:sldChg chg="addSp delSp modSp add replId">
        <pc:chgData name="Dilini K.D it21826740" userId="S::it21826740@my.sliit.lk::a27905ed-e5a9-4db4-931f-1d16dd803156" providerId="AD" clId="Web-{AB5EF1BF-3701-DA4D-62D7-875100BB9BDD}" dt="2025-04-08T08:24:23.520" v="799" actId="1076"/>
        <pc:sldMkLst>
          <pc:docMk/>
          <pc:sldMk cId="3456006389" sldId="345"/>
        </pc:sldMkLst>
      </pc:sldChg>
      <pc:sldChg chg="modSp add replId">
        <pc:chgData name="Dilini K.D it21826740" userId="S::it21826740@my.sliit.lk::a27905ed-e5a9-4db4-931f-1d16dd803156" providerId="AD" clId="Web-{AB5EF1BF-3701-DA4D-62D7-875100BB9BDD}" dt="2025-04-08T08:30:26.565" v="833" actId="20577"/>
        <pc:sldMkLst>
          <pc:docMk/>
          <pc:sldMk cId="3062901479" sldId="346"/>
        </pc:sldMkLst>
      </pc:sldChg>
      <pc:sldChg chg="modSp add replId">
        <pc:chgData name="Dilini K.D it21826740" userId="S::it21826740@my.sliit.lk::a27905ed-e5a9-4db4-931f-1d16dd803156" providerId="AD" clId="Web-{AB5EF1BF-3701-DA4D-62D7-875100BB9BDD}" dt="2025-04-08T08:31:07.675" v="835"/>
        <pc:sldMkLst>
          <pc:docMk/>
          <pc:sldMk cId="2700020713" sldId="347"/>
        </pc:sldMkLst>
      </pc:sldChg>
    </pc:docChg>
  </pc:docChgLst>
  <pc:docChgLst>
    <pc:chgData name="Guest User" userId="S::urn:spo:anon#6f1cc27610d5cf8b712a34b94cf1b68791fcaaf594409c393b54df900210d978::" providerId="AD" clId="Web-{F3E7D0F3-FB30-5944-AB8E-EBEC9FB1573C}"/>
    <pc:docChg chg="modSld sldOrd">
      <pc:chgData name="Guest User" userId="S::urn:spo:anon#6f1cc27610d5cf8b712a34b94cf1b68791fcaaf594409c393b54df900210d978::" providerId="AD" clId="Web-{F3E7D0F3-FB30-5944-AB8E-EBEC9FB1573C}" dt="2025-01-27T20:02:34.759" v="2085" actId="20577"/>
      <pc:docMkLst>
        <pc:docMk/>
      </pc:docMkLst>
      <pc:sldChg chg="addSp delSp modSp">
        <pc:chgData name="Guest User" userId="S::urn:spo:anon#6f1cc27610d5cf8b712a34b94cf1b68791fcaaf594409c393b54df900210d978::" providerId="AD" clId="Web-{F3E7D0F3-FB30-5944-AB8E-EBEC9FB1573C}" dt="2025-01-27T08:26:34.614" v="125"/>
        <pc:sldMkLst>
          <pc:docMk/>
          <pc:sldMk cId="2947994706" sldId="281"/>
        </pc:sldMkLst>
      </pc:sldChg>
      <pc:sldChg chg="modSp">
        <pc:chgData name="Guest User" userId="S::urn:spo:anon#6f1cc27610d5cf8b712a34b94cf1b68791fcaaf594409c393b54df900210d978::" providerId="AD" clId="Web-{F3E7D0F3-FB30-5944-AB8E-EBEC9FB1573C}" dt="2025-01-27T17:55:55.155" v="1977" actId="20577"/>
        <pc:sldMkLst>
          <pc:docMk/>
          <pc:sldMk cId="2886356934" sldId="287"/>
        </pc:sldMkLst>
      </pc:sldChg>
      <pc:sldChg chg="addSp delSp modSp">
        <pc:chgData name="Guest User" userId="S::urn:spo:anon#6f1cc27610d5cf8b712a34b94cf1b68791fcaaf594409c393b54df900210d978::" providerId="AD" clId="Web-{F3E7D0F3-FB30-5944-AB8E-EBEC9FB1573C}" dt="2025-01-27T18:38:26.164" v="1996" actId="1076"/>
        <pc:sldMkLst>
          <pc:docMk/>
          <pc:sldMk cId="2738606365" sldId="288"/>
        </pc:sldMkLst>
      </pc:sldChg>
      <pc:sldChg chg="addSp delSp modSp">
        <pc:chgData name="Guest User" userId="S::urn:spo:anon#6f1cc27610d5cf8b712a34b94cf1b68791fcaaf594409c393b54df900210d978::" providerId="AD" clId="Web-{F3E7D0F3-FB30-5944-AB8E-EBEC9FB1573C}" dt="2025-01-27T19:16:26.622" v="2038" actId="20577"/>
        <pc:sldMkLst>
          <pc:docMk/>
          <pc:sldMk cId="778029208" sldId="289"/>
        </pc:sldMkLst>
      </pc:sldChg>
      <pc:sldChg chg="delSp modSp">
        <pc:chgData name="Guest User" userId="S::urn:spo:anon#6f1cc27610d5cf8b712a34b94cf1b68791fcaaf594409c393b54df900210d978::" providerId="AD" clId="Web-{F3E7D0F3-FB30-5944-AB8E-EBEC9FB1573C}" dt="2025-01-27T20:02:34.759" v="2085" actId="20577"/>
        <pc:sldMkLst>
          <pc:docMk/>
          <pc:sldMk cId="359138119" sldId="290"/>
        </pc:sldMkLst>
      </pc:sldChg>
      <pc:sldChg chg="addSp delSp modSp">
        <pc:chgData name="Guest User" userId="S::urn:spo:anon#6f1cc27610d5cf8b712a34b94cf1b68791fcaaf594409c393b54df900210d978::" providerId="AD" clId="Web-{F3E7D0F3-FB30-5944-AB8E-EBEC9FB1573C}" dt="2025-01-27T17:55:38.217" v="1975" actId="20577"/>
        <pc:sldMkLst>
          <pc:docMk/>
          <pc:sldMk cId="3157142776" sldId="291"/>
        </pc:sldMkLst>
      </pc:sldChg>
      <pc:sldChg chg="modSp">
        <pc:chgData name="Guest User" userId="S::urn:spo:anon#6f1cc27610d5cf8b712a34b94cf1b68791fcaaf594409c393b54df900210d978::" providerId="AD" clId="Web-{F3E7D0F3-FB30-5944-AB8E-EBEC9FB1573C}" dt="2025-01-27T17:55:28.280" v="1974" actId="20577"/>
        <pc:sldMkLst>
          <pc:docMk/>
          <pc:sldMk cId="3889009392" sldId="292"/>
        </pc:sldMkLst>
      </pc:sldChg>
      <pc:sldChg chg="addSp delSp modSp ord">
        <pc:chgData name="Guest User" userId="S::urn:spo:anon#6f1cc27610d5cf8b712a34b94cf1b68791fcaaf594409c393b54df900210d978::" providerId="AD" clId="Web-{F3E7D0F3-FB30-5944-AB8E-EBEC9FB1573C}" dt="2025-01-27T19:55:33.400" v="2041" actId="20577"/>
        <pc:sldMkLst>
          <pc:docMk/>
          <pc:sldMk cId="8390282" sldId="293"/>
        </pc:sldMkLst>
      </pc:sldChg>
      <pc:sldChg chg="modSp">
        <pc:chgData name="Guest User" userId="S::urn:spo:anon#6f1cc27610d5cf8b712a34b94cf1b68791fcaaf594409c393b54df900210d978::" providerId="AD" clId="Web-{F3E7D0F3-FB30-5944-AB8E-EBEC9FB1573C}" dt="2025-01-27T17:55:13.217" v="1973" actId="20577"/>
        <pc:sldMkLst>
          <pc:docMk/>
          <pc:sldMk cId="2714651819" sldId="294"/>
        </pc:sldMkLst>
      </pc:sldChg>
      <pc:sldChg chg="modSp">
        <pc:chgData name="Guest User" userId="S::urn:spo:anon#6f1cc27610d5cf8b712a34b94cf1b68791fcaaf594409c393b54df900210d978::" providerId="AD" clId="Web-{F3E7D0F3-FB30-5944-AB8E-EBEC9FB1573C}" dt="2025-01-27T17:54:59.936" v="1972" actId="20577"/>
        <pc:sldMkLst>
          <pc:docMk/>
          <pc:sldMk cId="2722269656" sldId="295"/>
        </pc:sldMkLst>
      </pc:sldChg>
      <pc:sldChg chg="modSp">
        <pc:chgData name="Guest User" userId="S::urn:spo:anon#6f1cc27610d5cf8b712a34b94cf1b68791fcaaf594409c393b54df900210d978::" providerId="AD" clId="Web-{F3E7D0F3-FB30-5944-AB8E-EBEC9FB1573C}" dt="2025-01-27T17:54:49.467" v="1971" actId="20577"/>
        <pc:sldMkLst>
          <pc:docMk/>
          <pc:sldMk cId="1996407405" sldId="298"/>
        </pc:sldMkLst>
      </pc:sldChg>
      <pc:sldChg chg="modSp">
        <pc:chgData name="Guest User" userId="S::urn:spo:anon#6f1cc27610d5cf8b712a34b94cf1b68791fcaaf594409c393b54df900210d978::" providerId="AD" clId="Web-{F3E7D0F3-FB30-5944-AB8E-EBEC9FB1573C}" dt="2025-01-27T18:19:36.607" v="1990" actId="1076"/>
        <pc:sldMkLst>
          <pc:docMk/>
          <pc:sldMk cId="4065333794" sldId="299"/>
        </pc:sldMkLst>
      </pc:sldChg>
      <pc:sldChg chg="modSp">
        <pc:chgData name="Guest User" userId="S::urn:spo:anon#6f1cc27610d5cf8b712a34b94cf1b68791fcaaf594409c393b54df900210d978::" providerId="AD" clId="Web-{F3E7D0F3-FB30-5944-AB8E-EBEC9FB1573C}" dt="2025-01-27T11:49:19.692" v="503" actId="1076"/>
        <pc:sldMkLst>
          <pc:docMk/>
          <pc:sldMk cId="2052612896" sldId="309"/>
        </pc:sldMkLst>
      </pc:sldChg>
      <pc:sldChg chg="modSp">
        <pc:chgData name="Guest User" userId="S::urn:spo:anon#6f1cc27610d5cf8b712a34b94cf1b68791fcaaf594409c393b54df900210d978::" providerId="AD" clId="Web-{F3E7D0F3-FB30-5944-AB8E-EBEC9FB1573C}" dt="2025-01-27T11:48:58.520" v="502" actId="1076"/>
        <pc:sldMkLst>
          <pc:docMk/>
          <pc:sldMk cId="3249462184" sldId="313"/>
        </pc:sldMkLst>
      </pc:sldChg>
      <pc:sldChg chg="modSp">
        <pc:chgData name="Guest User" userId="S::urn:spo:anon#6f1cc27610d5cf8b712a34b94cf1b68791fcaaf594409c393b54df900210d978::" providerId="AD" clId="Web-{F3E7D0F3-FB30-5944-AB8E-EBEC9FB1573C}" dt="2025-01-27T11:50:09.005" v="505" actId="1076"/>
        <pc:sldMkLst>
          <pc:docMk/>
          <pc:sldMk cId="2672942568" sldId="314"/>
        </pc:sldMkLst>
      </pc:sldChg>
      <pc:sldChg chg="modSp">
        <pc:chgData name="Guest User" userId="S::urn:spo:anon#6f1cc27610d5cf8b712a34b94cf1b68791fcaaf594409c393b54df900210d978::" providerId="AD" clId="Web-{F3E7D0F3-FB30-5944-AB8E-EBEC9FB1573C}" dt="2025-01-27T14:02:53.047" v="681"/>
        <pc:sldMkLst>
          <pc:docMk/>
          <pc:sldMk cId="2573705635" sldId="315"/>
        </pc:sldMkLst>
      </pc:sldChg>
      <pc:sldChg chg="modSp">
        <pc:chgData name="Guest User" userId="S::urn:spo:anon#6f1cc27610d5cf8b712a34b94cf1b68791fcaaf594409c393b54df900210d978::" providerId="AD" clId="Web-{F3E7D0F3-FB30-5944-AB8E-EBEC9FB1573C}" dt="2025-01-27T11:49:55.740" v="504" actId="1076"/>
        <pc:sldMkLst>
          <pc:docMk/>
          <pc:sldMk cId="3207006984" sldId="316"/>
        </pc:sldMkLst>
      </pc:sldChg>
      <pc:sldChg chg="modSp">
        <pc:chgData name="Guest User" userId="S::urn:spo:anon#6f1cc27610d5cf8b712a34b94cf1b68791fcaaf594409c393b54df900210d978::" providerId="AD" clId="Web-{F3E7D0F3-FB30-5944-AB8E-EBEC9FB1573C}" dt="2025-01-27T14:23:39.290" v="1024"/>
        <pc:sldMkLst>
          <pc:docMk/>
          <pc:sldMk cId="686900566" sldId="319"/>
        </pc:sldMkLst>
      </pc:sldChg>
      <pc:sldChg chg="modSp">
        <pc:chgData name="Guest User" userId="S::urn:spo:anon#6f1cc27610d5cf8b712a34b94cf1b68791fcaaf594409c393b54df900210d978::" providerId="AD" clId="Web-{F3E7D0F3-FB30-5944-AB8E-EBEC9FB1573C}" dt="2025-01-27T14:35:41.717" v="1026" actId="20577"/>
        <pc:sldMkLst>
          <pc:docMk/>
          <pc:sldMk cId="3173493223" sldId="327"/>
        </pc:sldMkLst>
      </pc:sldChg>
    </pc:docChg>
  </pc:docChgLst>
  <pc:docChgLst>
    <pc:chgData name="Weragala R.T.L it21820946" userId="S::it21820946@my.sliit.lk::1eec277d-eef0-4c3e-9111-20470281a35d" providerId="AD" clId="Web-{C32A5B00-AA54-B80A-5FB1-0B52D1CF6F09}"/>
    <pc:docChg chg="modSld">
      <pc:chgData name="Weragala R.T.L it21820946" userId="S::it21820946@my.sliit.lk::1eec277d-eef0-4c3e-9111-20470281a35d" providerId="AD" clId="Web-{C32A5B00-AA54-B80A-5FB1-0B52D1CF6F09}" dt="2025-01-28T07:52:02.976" v="5" actId="1076"/>
      <pc:docMkLst>
        <pc:docMk/>
      </pc:docMkLst>
      <pc:sldChg chg="addSp modSp">
        <pc:chgData name="Weragala R.T.L it21820946" userId="S::it21820946@my.sliit.lk::1eec277d-eef0-4c3e-9111-20470281a35d" providerId="AD" clId="Web-{C32A5B00-AA54-B80A-5FB1-0B52D1CF6F09}" dt="2025-01-28T07:52:02.976" v="5" actId="1076"/>
        <pc:sldMkLst>
          <pc:docMk/>
          <pc:sldMk cId="956984263" sldId="273"/>
        </pc:sldMkLst>
      </pc:sldChg>
    </pc:docChg>
  </pc:docChgLst>
  <pc:docChgLst>
    <pc:chgData name="Weragala R.T.L it21820946" userId="S::it21820946@my.sliit.lk::1eec277d-eef0-4c3e-9111-20470281a35d" providerId="AD" clId="Web-{5BB606C8-9805-2737-A6D2-4BFA35930F63}"/>
    <pc:docChg chg="addSld delSld modSld">
      <pc:chgData name="Weragala R.T.L it21820946" userId="S::it21820946@my.sliit.lk::1eec277d-eef0-4c3e-9111-20470281a35d" providerId="AD" clId="Web-{5BB606C8-9805-2737-A6D2-4BFA35930F63}" dt="2025-01-28T07:27:01.258" v="55"/>
      <pc:docMkLst>
        <pc:docMk/>
      </pc:docMkLst>
      <pc:sldChg chg="modSp">
        <pc:chgData name="Weragala R.T.L it21820946" userId="S::it21820946@my.sliit.lk::1eec277d-eef0-4c3e-9111-20470281a35d" providerId="AD" clId="Web-{5BB606C8-9805-2737-A6D2-4BFA35930F63}" dt="2025-01-28T07:22:47.021" v="12" actId="20577"/>
        <pc:sldMkLst>
          <pc:docMk/>
          <pc:sldMk cId="1293681157" sldId="271"/>
        </pc:sldMkLst>
      </pc:sldChg>
      <pc:sldChg chg="addSp delSp modSp">
        <pc:chgData name="Weragala R.T.L it21820946" userId="S::it21820946@my.sliit.lk::1eec277d-eef0-4c3e-9111-20470281a35d" providerId="AD" clId="Web-{5BB606C8-9805-2737-A6D2-4BFA35930F63}" dt="2025-01-28T07:27:01.258" v="55"/>
        <pc:sldMkLst>
          <pc:docMk/>
          <pc:sldMk cId="956984263" sldId="273"/>
        </pc:sldMkLst>
      </pc:sldChg>
      <pc:sldChg chg="del">
        <pc:chgData name="Weragala R.T.L it21820946" userId="S::it21820946@my.sliit.lk::1eec277d-eef0-4c3e-9111-20470281a35d" providerId="AD" clId="Web-{5BB606C8-9805-2737-A6D2-4BFA35930F63}" dt="2025-01-28T06:53:55.150" v="0"/>
        <pc:sldMkLst>
          <pc:docMk/>
          <pc:sldMk cId="1839446554" sldId="297"/>
        </pc:sldMkLst>
      </pc:sldChg>
      <pc:sldChg chg="add del replId">
        <pc:chgData name="Weragala R.T.L it21820946" userId="S::it21820946@my.sliit.lk::1eec277d-eef0-4c3e-9111-20470281a35d" providerId="AD" clId="Web-{5BB606C8-9805-2737-A6D2-4BFA35930F63}" dt="2025-01-28T07:23:10.553" v="15"/>
        <pc:sldMkLst>
          <pc:docMk/>
          <pc:sldMk cId="1369085239" sldId="334"/>
        </pc:sldMkLst>
      </pc:sldChg>
    </pc:docChg>
  </pc:docChgLst>
  <pc:docChgLst>
    <pc:chgData name="Weragala R.T.L it21820946" userId="1eec277d-eef0-4c3e-9111-20470281a35d" providerId="ADAL" clId="{73856EFC-41B5-44EA-A50E-7CD5425B299E}"/>
    <pc:docChg chg="undo custSel addSld delSld modSld sldOrd">
      <pc:chgData name="Weragala R.T.L it21820946" userId="1eec277d-eef0-4c3e-9111-20470281a35d" providerId="ADAL" clId="{73856EFC-41B5-44EA-A50E-7CD5425B299E}" dt="2025-02-03T14:33:31.603" v="10415" actId="1076"/>
      <pc:docMkLst>
        <pc:docMk/>
      </pc:docMkLst>
      <pc:sldChg chg="delSp modSp mod">
        <pc:chgData name="Weragala R.T.L it21820946" userId="1eec277d-eef0-4c3e-9111-20470281a35d" providerId="ADAL" clId="{73856EFC-41B5-44EA-A50E-7CD5425B299E}" dt="2025-01-27T16:39:40.804" v="9151" actId="1076"/>
        <pc:sldMkLst>
          <pc:docMk/>
          <pc:sldMk cId="0" sldId="256"/>
        </pc:sldMkLst>
      </pc:sldChg>
      <pc:sldChg chg="delSp modSp mod">
        <pc:chgData name="Weragala R.T.L it21820946" userId="1eec277d-eef0-4c3e-9111-20470281a35d" providerId="ADAL" clId="{73856EFC-41B5-44EA-A50E-7CD5425B299E}" dt="2025-01-27T16:39:46.663" v="9153" actId="478"/>
        <pc:sldMkLst>
          <pc:docMk/>
          <pc:sldMk cId="0" sldId="258"/>
        </pc:sldMkLst>
      </pc:sldChg>
      <pc:sldChg chg="addSp delSp modSp mod">
        <pc:chgData name="Weragala R.T.L it21820946" userId="1eec277d-eef0-4c3e-9111-20470281a35d" providerId="ADAL" clId="{73856EFC-41B5-44EA-A50E-7CD5425B299E}" dt="2025-01-27T17:53:54.677" v="10023" actId="1440"/>
        <pc:sldMkLst>
          <pc:docMk/>
          <pc:sldMk cId="0" sldId="269"/>
        </pc:sldMkLst>
      </pc:sldChg>
      <pc:sldChg chg="delSp modSp mod">
        <pc:chgData name="Weragala R.T.L it21820946" userId="1eec277d-eef0-4c3e-9111-20470281a35d" providerId="ADAL" clId="{73856EFC-41B5-44EA-A50E-7CD5425B299E}" dt="2025-01-27T16:48:31.091" v="9155" actId="478"/>
        <pc:sldMkLst>
          <pc:docMk/>
          <pc:sldMk cId="1293681157" sldId="271"/>
        </pc:sldMkLst>
      </pc:sldChg>
      <pc:sldChg chg="addSp delSp modSp mod">
        <pc:chgData name="Weragala R.T.L it21820946" userId="1eec277d-eef0-4c3e-9111-20470281a35d" providerId="ADAL" clId="{73856EFC-41B5-44EA-A50E-7CD5425B299E}" dt="2025-01-27T16:48:37.931" v="9159" actId="478"/>
        <pc:sldMkLst>
          <pc:docMk/>
          <pc:sldMk cId="163089728" sldId="272"/>
        </pc:sldMkLst>
      </pc:sldChg>
      <pc:sldChg chg="delSp modSp mod">
        <pc:chgData name="Weragala R.T.L it21820946" userId="1eec277d-eef0-4c3e-9111-20470281a35d" providerId="ADAL" clId="{73856EFC-41B5-44EA-A50E-7CD5425B299E}" dt="2025-01-27T16:48:43.516" v="9161" actId="478"/>
        <pc:sldMkLst>
          <pc:docMk/>
          <pc:sldMk cId="956984263" sldId="273"/>
        </pc:sldMkLst>
      </pc:sldChg>
      <pc:sldChg chg="addSp delSp modSp del mod">
        <pc:chgData name="Weragala R.T.L it21820946" userId="1eec277d-eef0-4c3e-9111-20470281a35d" providerId="ADAL" clId="{73856EFC-41B5-44EA-A50E-7CD5425B299E}" dt="2025-01-27T16:30:16.160" v="8984" actId="47"/>
        <pc:sldMkLst>
          <pc:docMk/>
          <pc:sldMk cId="3916103592" sldId="274"/>
        </pc:sldMkLst>
      </pc:sldChg>
      <pc:sldChg chg="addSp delSp modSp add mod ord">
        <pc:chgData name="Weragala R.T.L it21820946" userId="1eec277d-eef0-4c3e-9111-20470281a35d" providerId="ADAL" clId="{73856EFC-41B5-44EA-A50E-7CD5425B299E}" dt="2025-01-27T17:41:25.213" v="9833"/>
        <pc:sldMkLst>
          <pc:docMk/>
          <pc:sldMk cId="3405916975" sldId="276"/>
        </pc:sldMkLst>
      </pc:sldChg>
      <pc:sldChg chg="addSp delSp modSp add mod ord">
        <pc:chgData name="Weragala R.T.L it21820946" userId="1eec277d-eef0-4c3e-9111-20470281a35d" providerId="ADAL" clId="{73856EFC-41B5-44EA-A50E-7CD5425B299E}" dt="2025-01-27T18:07:11.726" v="10080" actId="14100"/>
        <pc:sldMkLst>
          <pc:docMk/>
          <pc:sldMk cId="3390562762" sldId="277"/>
        </pc:sldMkLst>
      </pc:sldChg>
      <pc:sldChg chg="addSp delSp modSp add del mod">
        <pc:chgData name="Weragala R.T.L it21820946" userId="1eec277d-eef0-4c3e-9111-20470281a35d" providerId="ADAL" clId="{73856EFC-41B5-44EA-A50E-7CD5425B299E}" dt="2025-01-27T17:23:22.613" v="9511" actId="2696"/>
        <pc:sldMkLst>
          <pc:docMk/>
          <pc:sldMk cId="1593424860" sldId="278"/>
        </pc:sldMkLst>
      </pc:sldChg>
      <pc:sldChg chg="addSp delSp modSp add mod ord">
        <pc:chgData name="Weragala R.T.L it21820946" userId="1eec277d-eef0-4c3e-9111-20470281a35d" providerId="ADAL" clId="{73856EFC-41B5-44EA-A50E-7CD5425B299E}" dt="2025-01-27T18:57:21.293" v="10272" actId="14734"/>
        <pc:sldMkLst>
          <pc:docMk/>
          <pc:sldMk cId="732318159" sldId="279"/>
        </pc:sldMkLst>
      </pc:sldChg>
      <pc:sldChg chg="addSp delSp modSp add mod">
        <pc:chgData name="Weragala R.T.L it21820946" userId="1eec277d-eef0-4c3e-9111-20470281a35d" providerId="ADAL" clId="{73856EFC-41B5-44EA-A50E-7CD5425B299E}" dt="2025-01-27T18:03:26.284" v="10051" actId="1076"/>
        <pc:sldMkLst>
          <pc:docMk/>
          <pc:sldMk cId="4068201151" sldId="280"/>
        </pc:sldMkLst>
      </pc:sldChg>
      <pc:sldChg chg="addSp delSp modSp add mod">
        <pc:chgData name="Weragala R.T.L it21820946" userId="1eec277d-eef0-4c3e-9111-20470281a35d" providerId="ADAL" clId="{73856EFC-41B5-44EA-A50E-7CD5425B299E}" dt="2025-01-27T17:41:10.205" v="9829"/>
        <pc:sldMkLst>
          <pc:docMk/>
          <pc:sldMk cId="2947994706" sldId="281"/>
        </pc:sldMkLst>
      </pc:sldChg>
      <pc:sldChg chg="addSp delSp modSp add mod ord">
        <pc:chgData name="Weragala R.T.L it21820946" userId="1eec277d-eef0-4c3e-9111-20470281a35d" providerId="ADAL" clId="{73856EFC-41B5-44EA-A50E-7CD5425B299E}" dt="2025-01-27T17:41:02.920" v="9828"/>
        <pc:sldMkLst>
          <pc:docMk/>
          <pc:sldMk cId="35345035" sldId="282"/>
        </pc:sldMkLst>
      </pc:sldChg>
      <pc:sldChg chg="addSp delSp modSp add del mod ord">
        <pc:chgData name="Weragala R.T.L it21820946" userId="1eec277d-eef0-4c3e-9111-20470281a35d" providerId="ADAL" clId="{73856EFC-41B5-44EA-A50E-7CD5425B299E}" dt="2025-01-27T17:38:09.842" v="9768" actId="2696"/>
        <pc:sldMkLst>
          <pc:docMk/>
          <pc:sldMk cId="1407770847" sldId="283"/>
        </pc:sldMkLst>
      </pc:sldChg>
      <pc:sldChg chg="addSp delSp modSp add del mod ord">
        <pc:chgData name="Weragala R.T.L it21820946" userId="1eec277d-eef0-4c3e-9111-20470281a35d" providerId="ADAL" clId="{73856EFC-41B5-44EA-A50E-7CD5425B299E}" dt="2025-01-27T18:57:42.509" v="10273" actId="2696"/>
        <pc:sldMkLst>
          <pc:docMk/>
          <pc:sldMk cId="3418757920" sldId="284"/>
        </pc:sldMkLst>
      </pc:sldChg>
      <pc:sldChg chg="addSp modSp add del mod">
        <pc:chgData name="Weragala R.T.L it21820946" userId="1eec277d-eef0-4c3e-9111-20470281a35d" providerId="ADAL" clId="{73856EFC-41B5-44EA-A50E-7CD5425B299E}" dt="2025-01-27T16:50:04.829" v="9196" actId="2696"/>
        <pc:sldMkLst>
          <pc:docMk/>
          <pc:sldMk cId="1432817424" sldId="285"/>
        </pc:sldMkLst>
      </pc:sldChg>
      <pc:sldChg chg="delSp mod">
        <pc:chgData name="Weragala R.T.L it21820946" userId="1eec277d-eef0-4c3e-9111-20470281a35d" providerId="ADAL" clId="{73856EFC-41B5-44EA-A50E-7CD5425B299E}" dt="2025-01-27T17:42:04.573" v="9855" actId="478"/>
        <pc:sldMkLst>
          <pc:docMk/>
          <pc:sldMk cId="2886356934" sldId="287"/>
        </pc:sldMkLst>
      </pc:sldChg>
      <pc:sldChg chg="delSp mod">
        <pc:chgData name="Weragala R.T.L it21820946" userId="1eec277d-eef0-4c3e-9111-20470281a35d" providerId="ADAL" clId="{73856EFC-41B5-44EA-A50E-7CD5425B299E}" dt="2025-01-27T17:42:10.685" v="9859" actId="478"/>
        <pc:sldMkLst>
          <pc:docMk/>
          <pc:sldMk cId="2738606365" sldId="288"/>
        </pc:sldMkLst>
      </pc:sldChg>
      <pc:sldChg chg="delSp mod">
        <pc:chgData name="Weragala R.T.L it21820946" userId="1eec277d-eef0-4c3e-9111-20470281a35d" providerId="ADAL" clId="{73856EFC-41B5-44EA-A50E-7CD5425B299E}" dt="2025-01-27T17:42:17.152" v="9861" actId="478"/>
        <pc:sldMkLst>
          <pc:docMk/>
          <pc:sldMk cId="778029208" sldId="289"/>
        </pc:sldMkLst>
      </pc:sldChg>
      <pc:sldChg chg="delSp mod">
        <pc:chgData name="Weragala R.T.L it21820946" userId="1eec277d-eef0-4c3e-9111-20470281a35d" providerId="ADAL" clId="{73856EFC-41B5-44EA-A50E-7CD5425B299E}" dt="2025-01-27T17:42:00.924" v="9853" actId="478"/>
        <pc:sldMkLst>
          <pc:docMk/>
          <pc:sldMk cId="359138119" sldId="290"/>
        </pc:sldMkLst>
      </pc:sldChg>
      <pc:sldChg chg="delSp mod">
        <pc:chgData name="Weragala R.T.L it21820946" userId="1eec277d-eef0-4c3e-9111-20470281a35d" providerId="ADAL" clId="{73856EFC-41B5-44EA-A50E-7CD5425B299E}" dt="2025-01-27T17:41:58.092" v="9851" actId="478"/>
        <pc:sldMkLst>
          <pc:docMk/>
          <pc:sldMk cId="3157142776" sldId="291"/>
        </pc:sldMkLst>
      </pc:sldChg>
      <pc:sldChg chg="delSp mod">
        <pc:chgData name="Weragala R.T.L it21820946" userId="1eec277d-eef0-4c3e-9111-20470281a35d" providerId="ADAL" clId="{73856EFC-41B5-44EA-A50E-7CD5425B299E}" dt="2025-01-27T17:41:54.800" v="9849" actId="478"/>
        <pc:sldMkLst>
          <pc:docMk/>
          <pc:sldMk cId="3889009392" sldId="292"/>
        </pc:sldMkLst>
      </pc:sldChg>
      <pc:sldChg chg="delSp mod">
        <pc:chgData name="Weragala R.T.L it21820946" userId="1eec277d-eef0-4c3e-9111-20470281a35d" providerId="ADAL" clId="{73856EFC-41B5-44EA-A50E-7CD5425B299E}" dt="2025-01-27T17:42:07.561" v="9857" actId="478"/>
        <pc:sldMkLst>
          <pc:docMk/>
          <pc:sldMk cId="8390282" sldId="293"/>
        </pc:sldMkLst>
      </pc:sldChg>
      <pc:sldChg chg="delSp mod">
        <pc:chgData name="Weragala R.T.L it21820946" userId="1eec277d-eef0-4c3e-9111-20470281a35d" providerId="ADAL" clId="{73856EFC-41B5-44EA-A50E-7CD5425B299E}" dt="2025-01-27T17:41:52.139" v="9847" actId="478"/>
        <pc:sldMkLst>
          <pc:docMk/>
          <pc:sldMk cId="2714651819" sldId="294"/>
        </pc:sldMkLst>
      </pc:sldChg>
      <pc:sldChg chg="delSp mod">
        <pc:chgData name="Weragala R.T.L it21820946" userId="1eec277d-eef0-4c3e-9111-20470281a35d" providerId="ADAL" clId="{73856EFC-41B5-44EA-A50E-7CD5425B299E}" dt="2025-01-27T17:41:48.942" v="9845" actId="478"/>
        <pc:sldMkLst>
          <pc:docMk/>
          <pc:sldMk cId="2722269656" sldId="295"/>
        </pc:sldMkLst>
      </pc:sldChg>
      <pc:sldChg chg="delSp modSp mod">
        <pc:chgData name="Weragala R.T.L it21820946" userId="1eec277d-eef0-4c3e-9111-20470281a35d" providerId="ADAL" clId="{73856EFC-41B5-44EA-A50E-7CD5425B299E}" dt="2025-01-27T17:41:43.382" v="9841" actId="478"/>
        <pc:sldMkLst>
          <pc:docMk/>
          <pc:sldMk cId="2644019712" sldId="296"/>
        </pc:sldMkLst>
      </pc:sldChg>
      <pc:sldChg chg="delSp modSp add mod">
        <pc:chgData name="Weragala R.T.L it21820946" userId="1eec277d-eef0-4c3e-9111-20470281a35d" providerId="ADAL" clId="{73856EFC-41B5-44EA-A50E-7CD5425B299E}" dt="2025-01-27T16:48:34.577" v="9157" actId="478"/>
        <pc:sldMkLst>
          <pc:docMk/>
          <pc:sldMk cId="1839446554" sldId="297"/>
        </pc:sldMkLst>
      </pc:sldChg>
      <pc:sldChg chg="delSp mod">
        <pc:chgData name="Weragala R.T.L it21820946" userId="1eec277d-eef0-4c3e-9111-20470281a35d" providerId="ADAL" clId="{73856EFC-41B5-44EA-A50E-7CD5425B299E}" dt="2025-01-27T17:41:45.920" v="9843" actId="478"/>
        <pc:sldMkLst>
          <pc:docMk/>
          <pc:sldMk cId="1996407405" sldId="298"/>
        </pc:sldMkLst>
      </pc:sldChg>
      <pc:sldChg chg="addSp delSp modSp mod">
        <pc:chgData name="Weragala R.T.L it21820946" userId="1eec277d-eef0-4c3e-9111-20470281a35d" providerId="ADAL" clId="{73856EFC-41B5-44EA-A50E-7CD5425B299E}" dt="2025-01-27T19:00:18.757" v="10317" actId="1076"/>
        <pc:sldMkLst>
          <pc:docMk/>
          <pc:sldMk cId="4065333794" sldId="299"/>
        </pc:sldMkLst>
      </pc:sldChg>
      <pc:sldChg chg="addSp delSp modSp add mod">
        <pc:chgData name="Weragala R.T.L it21820946" userId="1eec277d-eef0-4c3e-9111-20470281a35d" providerId="ADAL" clId="{73856EFC-41B5-44EA-A50E-7CD5425B299E}" dt="2025-01-27T17:41:00.461" v="9827"/>
        <pc:sldMkLst>
          <pc:docMk/>
          <pc:sldMk cId="1036488531" sldId="300"/>
        </pc:sldMkLst>
      </pc:sldChg>
      <pc:sldChg chg="addSp delSp modSp add mod">
        <pc:chgData name="Weragala R.T.L it21820946" userId="1eec277d-eef0-4c3e-9111-20470281a35d" providerId="ADAL" clId="{73856EFC-41B5-44EA-A50E-7CD5425B299E}" dt="2025-01-27T17:40:46.676" v="9825"/>
        <pc:sldMkLst>
          <pc:docMk/>
          <pc:sldMk cId="3711791636" sldId="301"/>
        </pc:sldMkLst>
      </pc:sldChg>
      <pc:sldChg chg="addSp delSp modSp add del mod">
        <pc:chgData name="Weragala R.T.L it21820946" userId="1eec277d-eef0-4c3e-9111-20470281a35d" providerId="ADAL" clId="{73856EFC-41B5-44EA-A50E-7CD5425B299E}" dt="2025-01-27T17:38:21.102" v="9769" actId="2696"/>
        <pc:sldMkLst>
          <pc:docMk/>
          <pc:sldMk cId="1169012890" sldId="302"/>
        </pc:sldMkLst>
      </pc:sldChg>
      <pc:sldChg chg="new del">
        <pc:chgData name="Weragala R.T.L it21820946" userId="1eec277d-eef0-4c3e-9111-20470281a35d" providerId="ADAL" clId="{73856EFC-41B5-44EA-A50E-7CD5425B299E}" dt="2025-01-26T11:29:04.046" v="8236" actId="680"/>
        <pc:sldMkLst>
          <pc:docMk/>
          <pc:sldMk cId="3051086127" sldId="302"/>
        </pc:sldMkLst>
      </pc:sldChg>
      <pc:sldChg chg="modSp mod">
        <pc:chgData name="Weragala R.T.L it21820946" userId="1eec277d-eef0-4c3e-9111-20470281a35d" providerId="ADAL" clId="{73856EFC-41B5-44EA-A50E-7CD5425B299E}" dt="2025-01-27T18:11:26.697" v="10096" actId="20577"/>
        <pc:sldMkLst>
          <pc:docMk/>
          <pc:sldMk cId="2440070587" sldId="305"/>
        </pc:sldMkLst>
      </pc:sldChg>
      <pc:sldChg chg="modSp mod">
        <pc:chgData name="Weragala R.T.L it21820946" userId="1eec277d-eef0-4c3e-9111-20470281a35d" providerId="ADAL" clId="{73856EFC-41B5-44EA-A50E-7CD5425B299E}" dt="2025-01-27T19:03:24.427" v="10388" actId="1076"/>
        <pc:sldMkLst>
          <pc:docMk/>
          <pc:sldMk cId="3531002973" sldId="306"/>
        </pc:sldMkLst>
      </pc:sldChg>
      <pc:sldChg chg="addSp delSp modSp mod">
        <pc:chgData name="Weragala R.T.L it21820946" userId="1eec277d-eef0-4c3e-9111-20470281a35d" providerId="ADAL" clId="{73856EFC-41B5-44EA-A50E-7CD5425B299E}" dt="2025-01-27T19:03:18.429" v="10387" actId="1076"/>
        <pc:sldMkLst>
          <pc:docMk/>
          <pc:sldMk cId="686900566" sldId="319"/>
        </pc:sldMkLst>
      </pc:sldChg>
      <pc:sldChg chg="delSp mod">
        <pc:chgData name="Weragala R.T.L it21820946" userId="1eec277d-eef0-4c3e-9111-20470281a35d" providerId="ADAL" clId="{73856EFC-41B5-44EA-A50E-7CD5425B299E}" dt="2025-01-27T19:01:29.046" v="10342" actId="478"/>
        <pc:sldMkLst>
          <pc:docMk/>
          <pc:sldMk cId="3709966781" sldId="321"/>
        </pc:sldMkLst>
      </pc:sldChg>
      <pc:sldChg chg="delSp mod">
        <pc:chgData name="Weragala R.T.L it21820946" userId="1eec277d-eef0-4c3e-9111-20470281a35d" providerId="ADAL" clId="{73856EFC-41B5-44EA-A50E-7CD5425B299E}" dt="2025-01-27T19:01:32.570" v="10344" actId="478"/>
        <pc:sldMkLst>
          <pc:docMk/>
          <pc:sldMk cId="3751102615" sldId="322"/>
        </pc:sldMkLst>
      </pc:sldChg>
      <pc:sldChg chg="delSp mod">
        <pc:chgData name="Weragala R.T.L it21820946" userId="1eec277d-eef0-4c3e-9111-20470281a35d" providerId="ADAL" clId="{73856EFC-41B5-44EA-A50E-7CD5425B299E}" dt="2025-01-27T19:01:25.742" v="10340" actId="478"/>
        <pc:sldMkLst>
          <pc:docMk/>
          <pc:sldMk cId="139090969" sldId="323"/>
        </pc:sldMkLst>
      </pc:sldChg>
      <pc:sldChg chg="delSp mod">
        <pc:chgData name="Weragala R.T.L it21820946" userId="1eec277d-eef0-4c3e-9111-20470281a35d" providerId="ADAL" clId="{73856EFC-41B5-44EA-A50E-7CD5425B299E}" dt="2025-01-27T19:01:13.709" v="10337" actId="478"/>
        <pc:sldMkLst>
          <pc:docMk/>
          <pc:sldMk cId="4176533719" sldId="324"/>
        </pc:sldMkLst>
      </pc:sldChg>
      <pc:sldChg chg="delSp mod">
        <pc:chgData name="Weragala R.T.L it21820946" userId="1eec277d-eef0-4c3e-9111-20470281a35d" providerId="ADAL" clId="{73856EFC-41B5-44EA-A50E-7CD5425B299E}" dt="2025-01-27T19:03:32.936" v="10390" actId="478"/>
        <pc:sldMkLst>
          <pc:docMk/>
          <pc:sldMk cId="1258496473" sldId="325"/>
        </pc:sldMkLst>
      </pc:sldChg>
      <pc:sldChg chg="delSp mod">
        <pc:chgData name="Weragala R.T.L it21820946" userId="1eec277d-eef0-4c3e-9111-20470281a35d" providerId="ADAL" clId="{73856EFC-41B5-44EA-A50E-7CD5425B299E}" dt="2025-01-27T19:01:10.869" v="10335" actId="478"/>
        <pc:sldMkLst>
          <pc:docMk/>
          <pc:sldMk cId="4018959110" sldId="326"/>
        </pc:sldMkLst>
      </pc:sldChg>
      <pc:sldChg chg="delSp modSp add del mod">
        <pc:chgData name="Weragala R.T.L it21820946" userId="1eec277d-eef0-4c3e-9111-20470281a35d" providerId="ADAL" clId="{73856EFC-41B5-44EA-A50E-7CD5425B299E}" dt="2025-01-27T19:01:20.552" v="10338" actId="12385"/>
        <pc:sldMkLst>
          <pc:docMk/>
          <pc:sldMk cId="3173493223" sldId="327"/>
        </pc:sldMkLst>
      </pc:sldChg>
      <pc:sldChg chg="delSp mod">
        <pc:chgData name="Weragala R.T.L it21820946" userId="1eec277d-eef0-4c3e-9111-20470281a35d" providerId="ADAL" clId="{73856EFC-41B5-44EA-A50E-7CD5425B299E}" dt="2025-01-27T19:00:56.445" v="10329" actId="478"/>
        <pc:sldMkLst>
          <pc:docMk/>
          <pc:sldMk cId="3890961331" sldId="328"/>
        </pc:sldMkLst>
      </pc:sldChg>
      <pc:sldChg chg="delSp mod">
        <pc:chgData name="Weragala R.T.L it21820946" userId="1eec277d-eef0-4c3e-9111-20470281a35d" providerId="ADAL" clId="{73856EFC-41B5-44EA-A50E-7CD5425B299E}" dt="2025-01-27T19:00:53.434" v="10327" actId="478"/>
        <pc:sldMkLst>
          <pc:docMk/>
          <pc:sldMk cId="141709487" sldId="329"/>
        </pc:sldMkLst>
      </pc:sldChg>
      <pc:sldChg chg="delSp mod">
        <pc:chgData name="Weragala R.T.L it21820946" userId="1eec277d-eef0-4c3e-9111-20470281a35d" providerId="ADAL" clId="{73856EFC-41B5-44EA-A50E-7CD5425B299E}" dt="2025-01-27T19:00:49.243" v="10325" actId="478"/>
        <pc:sldMkLst>
          <pc:docMk/>
          <pc:sldMk cId="2940872822" sldId="330"/>
        </pc:sldMkLst>
      </pc:sldChg>
      <pc:sldChg chg="modSp mod">
        <pc:chgData name="Weragala R.T.L it21820946" userId="1eec277d-eef0-4c3e-9111-20470281a35d" providerId="ADAL" clId="{73856EFC-41B5-44EA-A50E-7CD5425B299E}" dt="2025-01-27T19:02:52.760" v="10381" actId="1440"/>
        <pc:sldMkLst>
          <pc:docMk/>
          <pc:sldMk cId="925252681" sldId="331"/>
        </pc:sldMkLst>
      </pc:sldChg>
      <pc:sldChg chg="add del">
        <pc:chgData name="Weragala R.T.L it21820946" userId="1eec277d-eef0-4c3e-9111-20470281a35d" providerId="ADAL" clId="{73856EFC-41B5-44EA-A50E-7CD5425B299E}" dt="2025-01-27T16:18:46.359" v="8871"/>
        <pc:sldMkLst>
          <pc:docMk/>
          <pc:sldMk cId="3813887311" sldId="331"/>
        </pc:sldMkLst>
      </pc:sldChg>
      <pc:sldChg chg="modSp mod">
        <pc:chgData name="Weragala R.T.L it21820946" userId="1eec277d-eef0-4c3e-9111-20470281a35d" providerId="ADAL" clId="{73856EFC-41B5-44EA-A50E-7CD5425B299E}" dt="2025-02-03T14:33:31.603" v="10415" actId="1076"/>
        <pc:sldMkLst>
          <pc:docMk/>
          <pc:sldMk cId="3121666223" sldId="332"/>
        </pc:sldMkLst>
      </pc:sldChg>
    </pc:docChg>
  </pc:docChgLst>
  <pc:docChgLst>
    <pc:chgData name="Vithanage H.P it21823220" userId="S::it21823220@my.sliit.lk::7410dffd-9145-45cc-b92e-69506670f3eb" providerId="AD" clId="Web-{3901C94D-C5E2-AFAD-5F65-1ED03D68146D}"/>
    <pc:docChg chg="modSld">
      <pc:chgData name="Vithanage H.P it21823220" userId="S::it21823220@my.sliit.lk::7410dffd-9145-45cc-b92e-69506670f3eb" providerId="AD" clId="Web-{3901C94D-C5E2-AFAD-5F65-1ED03D68146D}" dt="2025-01-27T20:02:46.479" v="173" actId="20577"/>
      <pc:docMkLst>
        <pc:docMk/>
      </pc:docMkLst>
      <pc:sldChg chg="addSp delSp modSp">
        <pc:chgData name="Vithanage H.P it21823220" userId="S::it21823220@my.sliit.lk::7410dffd-9145-45cc-b92e-69506670f3eb" providerId="AD" clId="Web-{3901C94D-C5E2-AFAD-5F65-1ED03D68146D}" dt="2025-01-27T20:02:46.479" v="173" actId="20577"/>
        <pc:sldMkLst>
          <pc:docMk/>
          <pc:sldMk cId="1345544818" sldId="312"/>
        </pc:sldMkLst>
      </pc:sldChg>
      <pc:sldChg chg="modSp">
        <pc:chgData name="Vithanage H.P it21823220" userId="S::it21823220@my.sliit.lk::7410dffd-9145-45cc-b92e-69506670f3eb" providerId="AD" clId="Web-{3901C94D-C5E2-AFAD-5F65-1ED03D68146D}" dt="2025-01-27T19:56:54.046" v="148" actId="20577"/>
        <pc:sldMkLst>
          <pc:docMk/>
          <pc:sldMk cId="3249462184" sldId="313"/>
        </pc:sldMkLst>
      </pc:sldChg>
      <pc:sldChg chg="addSp delSp modSp">
        <pc:chgData name="Vithanage H.P it21823220" userId="S::it21823220@my.sliit.lk::7410dffd-9145-45cc-b92e-69506670f3eb" providerId="AD" clId="Web-{3901C94D-C5E2-AFAD-5F65-1ED03D68146D}" dt="2025-01-27T19:55:24.168" v="142" actId="20577"/>
        <pc:sldMkLst>
          <pc:docMk/>
          <pc:sldMk cId="2672942568" sldId="314"/>
        </pc:sldMkLst>
      </pc:sldChg>
      <pc:sldChg chg="modSp">
        <pc:chgData name="Vithanage H.P it21823220" userId="S::it21823220@my.sliit.lk::7410dffd-9145-45cc-b92e-69506670f3eb" providerId="AD" clId="Web-{3901C94D-C5E2-AFAD-5F65-1ED03D68146D}" dt="2025-01-27T19:56:14.732" v="147" actId="20577"/>
        <pc:sldMkLst>
          <pc:docMk/>
          <pc:sldMk cId="4078733471" sldId="317"/>
        </pc:sldMkLst>
      </pc:sldChg>
      <pc:sldChg chg="modSp">
        <pc:chgData name="Vithanage H.P it21823220" userId="S::it21823220@my.sliit.lk::7410dffd-9145-45cc-b92e-69506670f3eb" providerId="AD" clId="Web-{3901C94D-C5E2-AFAD-5F65-1ED03D68146D}" dt="2025-01-27T19:06:18.963" v="8" actId="1076"/>
        <pc:sldMkLst>
          <pc:docMk/>
          <pc:sldMk cId="925252681" sldId="331"/>
        </pc:sldMkLst>
      </pc:sldChg>
    </pc:docChg>
  </pc:docChgLst>
  <pc:docChgLst>
    <pc:chgData name="Guest User" userId="S::urn:spo:anon#6f1cc27610d5cf8b712a34b94cf1b68791fcaaf594409c393b54df900210d978::" providerId="AD" clId="Web-{99040D19-8A64-9812-C92C-BAB38633B63C}"/>
    <pc:docChg chg="sldOrd">
      <pc:chgData name="Guest User" userId="S::urn:spo:anon#6f1cc27610d5cf8b712a34b94cf1b68791fcaaf594409c393b54df900210d978::" providerId="AD" clId="Web-{99040D19-8A64-9812-C92C-BAB38633B63C}" dt="2025-01-28T07:23:05.496" v="2"/>
      <pc:docMkLst>
        <pc:docMk/>
      </pc:docMkLst>
      <pc:sldChg chg="ord">
        <pc:chgData name="Guest User" userId="S::urn:spo:anon#6f1cc27610d5cf8b712a34b94cf1b68791fcaaf594409c393b54df900210d978::" providerId="AD" clId="Web-{99040D19-8A64-9812-C92C-BAB38633B63C}" dt="2025-01-28T07:23:05.496" v="2"/>
        <pc:sldMkLst>
          <pc:docMk/>
          <pc:sldMk cId="8390282" sldId="293"/>
        </pc:sldMkLst>
      </pc:sldChg>
      <pc:sldChg chg="ord">
        <pc:chgData name="Guest User" userId="S::urn:spo:anon#6f1cc27610d5cf8b712a34b94cf1b68791fcaaf594409c393b54df900210d978::" providerId="AD" clId="Web-{99040D19-8A64-9812-C92C-BAB38633B63C}" dt="2025-01-28T07:19:18.288" v="1"/>
        <pc:sldMkLst>
          <pc:docMk/>
          <pc:sldMk cId="2722269656" sldId="295"/>
        </pc:sldMkLst>
      </pc:sldChg>
    </pc:docChg>
  </pc:docChgLst>
  <pc:docChgLst>
    <pc:chgData name="Vithanage H.P it21823220" userId="S::it21823220@my.sliit.lk::7410dffd-9145-45cc-b92e-69506670f3eb" providerId="AD" clId="Web-{2E71CFB5-DAB9-E79B-C63B-8B65140E08BC}"/>
    <pc:docChg chg="modSld sldOrd">
      <pc:chgData name="Vithanage H.P it21823220" userId="S::it21823220@my.sliit.lk::7410dffd-9145-45cc-b92e-69506670f3eb" providerId="AD" clId="Web-{2E71CFB5-DAB9-E79B-C63B-8B65140E08BC}" dt="2025-01-30T12:08:52.947" v="3" actId="1076"/>
      <pc:docMkLst>
        <pc:docMk/>
      </pc:docMkLst>
      <pc:sldChg chg="ord">
        <pc:chgData name="Vithanage H.P it21823220" userId="S::it21823220@my.sliit.lk::7410dffd-9145-45cc-b92e-69506670f3eb" providerId="AD" clId="Web-{2E71CFB5-DAB9-E79B-C63B-8B65140E08BC}" dt="2025-01-30T08:40:53.078" v="1"/>
        <pc:sldMkLst>
          <pc:docMk/>
          <pc:sldMk cId="0" sldId="258"/>
        </pc:sldMkLst>
      </pc:sldChg>
      <pc:sldChg chg="modSp">
        <pc:chgData name="Vithanage H.P it21823220" userId="S::it21823220@my.sliit.lk::7410dffd-9145-45cc-b92e-69506670f3eb" providerId="AD" clId="Web-{2E71CFB5-DAB9-E79B-C63B-8B65140E08BC}" dt="2025-01-30T12:08:52.947" v="3" actId="1076"/>
        <pc:sldMkLst>
          <pc:docMk/>
          <pc:sldMk cId="163089728" sldId="272"/>
        </pc:sldMkLst>
      </pc:sldChg>
    </pc:docChg>
  </pc:docChgLst>
  <pc:docChgLst>
    <pc:chgData name="Vithanage H.P it21823220" userId="S::it21823220@my.sliit.lk::7410dffd-9145-45cc-b92e-69506670f3eb" providerId="AD" clId="Web-{BE6A5398-DFFF-8E76-11DA-A43FDDB00F51}"/>
    <pc:docChg chg="modSld sldOrd">
      <pc:chgData name="Vithanage H.P it21823220" userId="S::it21823220@my.sliit.lk::7410dffd-9145-45cc-b92e-69506670f3eb" providerId="AD" clId="Web-{BE6A5398-DFFF-8E76-11DA-A43FDDB00F51}" dt="2025-01-28T07:19:08.054" v="1399" actId="20577"/>
      <pc:docMkLst>
        <pc:docMk/>
      </pc:docMkLst>
      <pc:sldChg chg="modSp">
        <pc:chgData name="Vithanage H.P it21823220" userId="S::it21823220@my.sliit.lk::7410dffd-9145-45cc-b92e-69506670f3eb" providerId="AD" clId="Web-{BE6A5398-DFFF-8E76-11DA-A43FDDB00F51}" dt="2025-01-28T07:19:08.054" v="1399" actId="20577"/>
        <pc:sldMkLst>
          <pc:docMk/>
          <pc:sldMk cId="2440070587" sldId="305"/>
        </pc:sldMkLst>
      </pc:sldChg>
      <pc:sldChg chg="addSp delSp modSp">
        <pc:chgData name="Vithanage H.P it21823220" userId="S::it21823220@my.sliit.lk::7410dffd-9145-45cc-b92e-69506670f3eb" providerId="AD" clId="Web-{BE6A5398-DFFF-8E76-11DA-A43FDDB00F51}" dt="2025-01-28T07:03:12.896" v="1387" actId="1076"/>
        <pc:sldMkLst>
          <pc:docMk/>
          <pc:sldMk cId="3531002973" sldId="306"/>
        </pc:sldMkLst>
      </pc:sldChg>
      <pc:sldChg chg="addSp modSp ord">
        <pc:chgData name="Vithanage H.P it21823220" userId="S::it21823220@my.sliit.lk::7410dffd-9145-45cc-b92e-69506670f3eb" providerId="AD" clId="Web-{BE6A5398-DFFF-8E76-11DA-A43FDDB00F51}" dt="2025-01-28T05:22:57.324" v="1249" actId="1076"/>
        <pc:sldMkLst>
          <pc:docMk/>
          <pc:sldMk cId="212081659" sldId="307"/>
        </pc:sldMkLst>
      </pc:sldChg>
      <pc:sldChg chg="addSp modSp">
        <pc:chgData name="Vithanage H.P it21823220" userId="S::it21823220@my.sliit.lk::7410dffd-9145-45cc-b92e-69506670f3eb" providerId="AD" clId="Web-{BE6A5398-DFFF-8E76-11DA-A43FDDB00F51}" dt="2025-01-27T23:19:57.435" v="499" actId="1076"/>
        <pc:sldMkLst>
          <pc:docMk/>
          <pc:sldMk cId="2052612896" sldId="309"/>
        </pc:sldMkLst>
      </pc:sldChg>
      <pc:sldChg chg="addSp delSp modSp">
        <pc:chgData name="Vithanage H.P it21823220" userId="S::it21823220@my.sliit.lk::7410dffd-9145-45cc-b92e-69506670f3eb" providerId="AD" clId="Web-{BE6A5398-DFFF-8E76-11DA-A43FDDB00F51}" dt="2025-01-28T05:25:56.313" v="1254" actId="1076"/>
        <pc:sldMkLst>
          <pc:docMk/>
          <pc:sldMk cId="1345544818" sldId="312"/>
        </pc:sldMkLst>
      </pc:sldChg>
      <pc:sldChg chg="addSp delSp modSp">
        <pc:chgData name="Vithanage H.P it21823220" userId="S::it21823220@my.sliit.lk::7410dffd-9145-45cc-b92e-69506670f3eb" providerId="AD" clId="Web-{BE6A5398-DFFF-8E76-11DA-A43FDDB00F51}" dt="2025-01-28T04:56:56.083" v="1155" actId="1076"/>
        <pc:sldMkLst>
          <pc:docMk/>
          <pc:sldMk cId="3249462184" sldId="313"/>
        </pc:sldMkLst>
      </pc:sldChg>
      <pc:sldChg chg="modSp">
        <pc:chgData name="Vithanage H.P it21823220" userId="S::it21823220@my.sliit.lk::7410dffd-9145-45cc-b92e-69506670f3eb" providerId="AD" clId="Web-{BE6A5398-DFFF-8E76-11DA-A43FDDB00F51}" dt="2025-01-28T07:04:12.179" v="1396" actId="20577"/>
        <pc:sldMkLst>
          <pc:docMk/>
          <pc:sldMk cId="2672942568" sldId="314"/>
        </pc:sldMkLst>
      </pc:sldChg>
      <pc:sldChg chg="addSp delSp modSp">
        <pc:chgData name="Vithanage H.P it21823220" userId="S::it21823220@my.sliit.lk::7410dffd-9145-45cc-b92e-69506670f3eb" providerId="AD" clId="Web-{BE6A5398-DFFF-8E76-11DA-A43FDDB00F51}" dt="2025-01-28T05:17:05.175" v="1224" actId="1076"/>
        <pc:sldMkLst>
          <pc:docMk/>
          <pc:sldMk cId="2573705635" sldId="315"/>
        </pc:sldMkLst>
      </pc:sldChg>
      <pc:sldChg chg="modSp">
        <pc:chgData name="Vithanage H.P it21823220" userId="S::it21823220@my.sliit.lk::7410dffd-9145-45cc-b92e-69506670f3eb" providerId="AD" clId="Web-{BE6A5398-DFFF-8E76-11DA-A43FDDB00F51}" dt="2025-01-28T05:55:36.028" v="1271" actId="20577"/>
        <pc:sldMkLst>
          <pc:docMk/>
          <pc:sldMk cId="3207006984" sldId="316"/>
        </pc:sldMkLst>
      </pc:sldChg>
      <pc:sldChg chg="addSp modSp">
        <pc:chgData name="Vithanage H.P it21823220" userId="S::it21823220@my.sliit.lk::7410dffd-9145-45cc-b92e-69506670f3eb" providerId="AD" clId="Web-{BE6A5398-DFFF-8E76-11DA-A43FDDB00F51}" dt="2025-01-28T06:01:22.130" v="1358" actId="20577"/>
        <pc:sldMkLst>
          <pc:docMk/>
          <pc:sldMk cId="4078733471" sldId="317"/>
        </pc:sldMkLst>
      </pc:sldChg>
      <pc:sldChg chg="addSp delSp modSp">
        <pc:chgData name="Vithanage H.P it21823220" userId="S::it21823220@my.sliit.lk::7410dffd-9145-45cc-b92e-69506670f3eb" providerId="AD" clId="Web-{BE6A5398-DFFF-8E76-11DA-A43FDDB00F51}" dt="2025-01-28T05:28:12.019" v="1256" actId="20577"/>
        <pc:sldMkLst>
          <pc:docMk/>
          <pc:sldMk cId="1159420159" sldId="318"/>
        </pc:sldMkLst>
      </pc:sldChg>
      <pc:sldChg chg="modSp">
        <pc:chgData name="Vithanage H.P it21823220" userId="S::it21823220@my.sliit.lk::7410dffd-9145-45cc-b92e-69506670f3eb" providerId="AD" clId="Web-{BE6A5398-DFFF-8E76-11DA-A43FDDB00F51}" dt="2025-01-27T23:14:10.913" v="431" actId="20577"/>
        <pc:sldMkLst>
          <pc:docMk/>
          <pc:sldMk cId="139090969" sldId="323"/>
        </pc:sldMkLst>
      </pc:sldChg>
    </pc:docChg>
  </pc:docChgLst>
  <pc:docChgLst>
    <pc:chgData name="Vithanage H.P it21823220" userId="S::it21823220@my.sliit.lk::7410dffd-9145-45cc-b92e-69506670f3eb" providerId="AD" clId="Web-{C0E9565E-CC2B-7C60-1D87-EA789394442A}"/>
    <pc:docChg chg="modSld">
      <pc:chgData name="Vithanage H.P it21823220" userId="S::it21823220@my.sliit.lk::7410dffd-9145-45cc-b92e-69506670f3eb" providerId="AD" clId="Web-{C0E9565E-CC2B-7C60-1D87-EA789394442A}" dt="2025-01-27T21:47:08.077" v="15" actId="20577"/>
      <pc:docMkLst>
        <pc:docMk/>
      </pc:docMkLst>
      <pc:sldChg chg="modSp">
        <pc:chgData name="Vithanage H.P it21823220" userId="S::it21823220@my.sliit.lk::7410dffd-9145-45cc-b92e-69506670f3eb" providerId="AD" clId="Web-{C0E9565E-CC2B-7C60-1D87-EA789394442A}" dt="2025-01-27T21:47:08.077" v="15" actId="20577"/>
        <pc:sldMkLst>
          <pc:docMk/>
          <pc:sldMk cId="1159420159" sldId="318"/>
        </pc:sldMkLst>
      </pc:sldChg>
      <pc:sldChg chg="modSp">
        <pc:chgData name="Vithanage H.P it21823220" userId="S::it21823220@my.sliit.lk::7410dffd-9145-45cc-b92e-69506670f3eb" providerId="AD" clId="Web-{C0E9565E-CC2B-7C60-1D87-EA789394442A}" dt="2025-01-27T21:45:27.370" v="4"/>
        <pc:sldMkLst>
          <pc:docMk/>
          <pc:sldMk cId="925252681" sldId="331"/>
        </pc:sldMkLst>
      </pc:sldChg>
    </pc:docChg>
  </pc:docChgLst>
  <pc:docChgLst>
    <pc:chgData name="Guest User" userId="S::urn:spo:anon#188703d484dab1730bc94e81d6b9c8766adc5ff170eddcbb45a3dc55b5da1cb3::" providerId="AD" clId="Web-{7AFBDD1F-36E2-465D-D2DD-9609CA007A06}"/>
    <pc:docChg chg="addSld delSld modSld sldOrd">
      <pc:chgData name="Guest User" userId="S::urn:spo:anon#188703d484dab1730bc94e81d6b9c8766adc5ff170eddcbb45a3dc55b5da1cb3::" providerId="AD" clId="Web-{7AFBDD1F-36E2-465D-D2DD-9609CA007A06}" dt="2025-01-26T18:19:17.219" v="935" actId="20577"/>
      <pc:docMkLst>
        <pc:docMk/>
      </pc:docMkLst>
      <pc:sldChg chg="addSp delSp modSp add del replId">
        <pc:chgData name="Guest User" userId="S::urn:spo:anon#188703d484dab1730bc94e81d6b9c8766adc5ff170eddcbb45a3dc55b5da1cb3::" providerId="AD" clId="Web-{7AFBDD1F-36E2-465D-D2DD-9609CA007A06}" dt="2025-01-26T08:28:39.567" v="253"/>
        <pc:sldMkLst>
          <pc:docMk/>
          <pc:sldMk cId="668399218" sldId="275"/>
        </pc:sldMkLst>
      </pc:sldChg>
      <pc:sldChg chg="modSp add del replId">
        <pc:chgData name="Guest User" userId="S::urn:spo:anon#188703d484dab1730bc94e81d6b9c8766adc5ff170eddcbb45a3dc55b5da1cb3::" providerId="AD" clId="Web-{7AFBDD1F-36E2-465D-D2DD-9609CA007A06}" dt="2025-01-26T07:43:27.282" v="76"/>
        <pc:sldMkLst>
          <pc:docMk/>
          <pc:sldMk cId="3143427551" sldId="286"/>
        </pc:sldMkLst>
      </pc:sldChg>
      <pc:sldChg chg="addSp delSp modSp add ord replId">
        <pc:chgData name="Guest User" userId="S::urn:spo:anon#188703d484dab1730bc94e81d6b9c8766adc5ff170eddcbb45a3dc55b5da1cb3::" providerId="AD" clId="Web-{7AFBDD1F-36E2-465D-D2DD-9609CA007A06}" dt="2025-01-26T18:19:17.219" v="935" actId="20577"/>
        <pc:sldMkLst>
          <pc:docMk/>
          <pc:sldMk cId="2886356934" sldId="287"/>
        </pc:sldMkLst>
      </pc:sldChg>
      <pc:sldChg chg="addSp delSp modSp add replId">
        <pc:chgData name="Guest User" userId="S::urn:spo:anon#188703d484dab1730bc94e81d6b9c8766adc5ff170eddcbb45a3dc55b5da1cb3::" providerId="AD" clId="Web-{7AFBDD1F-36E2-465D-D2DD-9609CA007A06}" dt="2025-01-26T13:57:23.594" v="871"/>
        <pc:sldMkLst>
          <pc:docMk/>
          <pc:sldMk cId="2738606365" sldId="288"/>
        </pc:sldMkLst>
      </pc:sldChg>
      <pc:sldChg chg="addSp modSp add ord replId">
        <pc:chgData name="Guest User" userId="S::urn:spo:anon#188703d484dab1730bc94e81d6b9c8766adc5ff170eddcbb45a3dc55b5da1cb3::" providerId="AD" clId="Web-{7AFBDD1F-36E2-465D-D2DD-9609CA007A06}" dt="2025-01-26T11:13:33.568" v="762"/>
        <pc:sldMkLst>
          <pc:docMk/>
          <pc:sldMk cId="778029208" sldId="289"/>
        </pc:sldMkLst>
      </pc:sldChg>
      <pc:sldChg chg="addSp delSp modSp add replId">
        <pc:chgData name="Guest User" userId="S::urn:spo:anon#188703d484dab1730bc94e81d6b9c8766adc5ff170eddcbb45a3dc55b5da1cb3::" providerId="AD" clId="Web-{7AFBDD1F-36E2-465D-D2DD-9609CA007A06}" dt="2025-01-26T13:27:26.654" v="777" actId="1076"/>
        <pc:sldMkLst>
          <pc:docMk/>
          <pc:sldMk cId="359138119" sldId="290"/>
        </pc:sldMkLst>
      </pc:sldChg>
      <pc:sldChg chg="addSp modSp add replId">
        <pc:chgData name="Guest User" userId="S::urn:spo:anon#188703d484dab1730bc94e81d6b9c8766adc5ff170eddcbb45a3dc55b5da1cb3::" providerId="AD" clId="Web-{7AFBDD1F-36E2-465D-D2DD-9609CA007A06}" dt="2025-01-26T08:24:25.081" v="230" actId="1076"/>
        <pc:sldMkLst>
          <pc:docMk/>
          <pc:sldMk cId="3157142776" sldId="291"/>
        </pc:sldMkLst>
      </pc:sldChg>
      <pc:sldChg chg="addSp modSp add replId">
        <pc:chgData name="Guest User" userId="S::urn:spo:anon#188703d484dab1730bc94e81d6b9c8766adc5ff170eddcbb45a3dc55b5da1cb3::" providerId="AD" clId="Web-{7AFBDD1F-36E2-465D-D2DD-9609CA007A06}" dt="2025-01-26T18:05:06.651" v="933" actId="20577"/>
        <pc:sldMkLst>
          <pc:docMk/>
          <pc:sldMk cId="3889009392" sldId="292"/>
        </pc:sldMkLst>
      </pc:sldChg>
      <pc:sldChg chg="addSp modSp add replId">
        <pc:chgData name="Guest User" userId="S::urn:spo:anon#188703d484dab1730bc94e81d6b9c8766adc5ff170eddcbb45a3dc55b5da1cb3::" providerId="AD" clId="Web-{7AFBDD1F-36E2-465D-D2DD-9609CA007A06}" dt="2025-01-26T08:23:28.439" v="221" actId="1076"/>
        <pc:sldMkLst>
          <pc:docMk/>
          <pc:sldMk cId="8390282" sldId="293"/>
        </pc:sldMkLst>
      </pc:sldChg>
      <pc:sldChg chg="addSp modSp add replId">
        <pc:chgData name="Guest User" userId="S::urn:spo:anon#188703d484dab1730bc94e81d6b9c8766adc5ff170eddcbb45a3dc55b5da1cb3::" providerId="AD" clId="Web-{7AFBDD1F-36E2-465D-D2DD-9609CA007A06}" dt="2025-01-26T09:12:53.304" v="457" actId="1076"/>
        <pc:sldMkLst>
          <pc:docMk/>
          <pc:sldMk cId="2714651819" sldId="294"/>
        </pc:sldMkLst>
      </pc:sldChg>
      <pc:sldChg chg="addSp delSp modSp add replId">
        <pc:chgData name="Guest User" userId="S::urn:spo:anon#188703d484dab1730bc94e81d6b9c8766adc5ff170eddcbb45a3dc55b5da1cb3::" providerId="AD" clId="Web-{7AFBDD1F-36E2-465D-D2DD-9609CA007A06}" dt="2025-01-26T08:55:05.599" v="363" actId="20577"/>
        <pc:sldMkLst>
          <pc:docMk/>
          <pc:sldMk cId="2722269656" sldId="295"/>
        </pc:sldMkLst>
      </pc:sldChg>
      <pc:sldChg chg="addSp delSp modSp add replId">
        <pc:chgData name="Guest User" userId="S::urn:spo:anon#188703d484dab1730bc94e81d6b9c8766adc5ff170eddcbb45a3dc55b5da1cb3::" providerId="AD" clId="Web-{7AFBDD1F-36E2-465D-D2DD-9609CA007A06}" dt="2025-01-26T08:21:39.641" v="200" actId="20577"/>
        <pc:sldMkLst>
          <pc:docMk/>
          <pc:sldMk cId="2644019712" sldId="296"/>
        </pc:sldMkLst>
      </pc:sldChg>
      <pc:sldChg chg="addSp modSp add replId">
        <pc:chgData name="Guest User" userId="S::urn:spo:anon#188703d484dab1730bc94e81d6b9c8766adc5ff170eddcbb45a3dc55b5da1cb3::" providerId="AD" clId="Web-{7AFBDD1F-36E2-465D-D2DD-9609CA007A06}" dt="2025-01-26T08:47:47.501" v="339" actId="1076"/>
        <pc:sldMkLst>
          <pc:docMk/>
          <pc:sldMk cId="1996407405" sldId="298"/>
        </pc:sldMkLst>
      </pc:sldChg>
      <pc:sldChg chg="add del replId">
        <pc:chgData name="Guest User" userId="S::urn:spo:anon#188703d484dab1730bc94e81d6b9c8766adc5ff170eddcbb45a3dc55b5da1cb3::" providerId="AD" clId="Web-{7AFBDD1F-36E2-465D-D2DD-9609CA007A06}" dt="2025-01-26T07:45:02.067" v="87"/>
        <pc:sldMkLst>
          <pc:docMk/>
          <pc:sldMk cId="716539082" sldId="299"/>
        </pc:sldMkLst>
      </pc:sldChg>
      <pc:sldChg chg="addSp delSp modSp add replId">
        <pc:chgData name="Guest User" userId="S::urn:spo:anon#188703d484dab1730bc94e81d6b9c8766adc5ff170eddcbb45a3dc55b5da1cb3::" providerId="AD" clId="Web-{7AFBDD1F-36E2-465D-D2DD-9609CA007A06}" dt="2025-01-26T17:38:54.711" v="892"/>
        <pc:sldMkLst>
          <pc:docMk/>
          <pc:sldMk cId="4065333794" sldId="299"/>
        </pc:sldMkLst>
      </pc:sldChg>
      <pc:sldChg chg="modSp">
        <pc:chgData name="Guest User" userId="S::urn:spo:anon#188703d484dab1730bc94e81d6b9c8766adc5ff170eddcbb45a3dc55b5da1cb3::" providerId="AD" clId="Web-{7AFBDD1F-36E2-465D-D2DD-9609CA007A06}" dt="2025-01-26T17:45:10.451" v="894" actId="20577"/>
        <pc:sldMkLst>
          <pc:docMk/>
          <pc:sldMk cId="3199920125" sldId="304"/>
        </pc:sldMkLst>
      </pc:sldChg>
    </pc:docChg>
  </pc:docChgLst>
  <pc:docChgLst>
    <pc:chgData name="Weragala R.T.L it21820946" userId="S::it21820946@my.sliit.lk::1eec277d-eef0-4c3e-9111-20470281a35d" providerId="AD" clId="Web-{7889F75D-D260-F016-D6BD-880F743EFC41}"/>
    <pc:docChg chg="addSld delSld modSld sldOrd">
      <pc:chgData name="Weragala R.T.L it21820946" userId="S::it21820946@my.sliit.lk::1eec277d-eef0-4c3e-9111-20470281a35d" providerId="AD" clId="Web-{7889F75D-D260-F016-D6BD-880F743EFC41}" dt="2025-01-27T02:01:05.890" v="31" actId="1076"/>
      <pc:docMkLst>
        <pc:docMk/>
      </pc:docMkLst>
      <pc:sldChg chg="del">
        <pc:chgData name="Weragala R.T.L it21820946" userId="S::it21820946@my.sliit.lk::1eec277d-eef0-4c3e-9111-20470281a35d" providerId="AD" clId="Web-{7889F75D-D260-F016-D6BD-880F743EFC41}" dt="2025-01-27T02:00:27.451" v="2"/>
        <pc:sldMkLst>
          <pc:docMk/>
          <pc:sldMk cId="3056626086" sldId="303"/>
        </pc:sldMkLst>
      </pc:sldChg>
      <pc:sldChg chg="modSp add ord replId">
        <pc:chgData name="Weragala R.T.L it21820946" userId="S::it21820946@my.sliit.lk::1eec277d-eef0-4c3e-9111-20470281a35d" providerId="AD" clId="Web-{7889F75D-D260-F016-D6BD-880F743EFC41}" dt="2025-01-27T02:01:05.890" v="31" actId="1076"/>
        <pc:sldMkLst>
          <pc:docMk/>
          <pc:sldMk cId="2440070587" sldId="305"/>
        </pc:sldMkLst>
      </pc:sldChg>
    </pc:docChg>
  </pc:docChgLst>
  <pc:docChgLst>
    <pc:chgData name="Vithanage H.P it21823220" userId="S::it21823220@my.sliit.lk::7410dffd-9145-45cc-b92e-69506670f3eb" providerId="AD" clId="Web-{58A25F1A-A7AD-59D7-1F2A-CC8A7CA14156}"/>
    <pc:docChg chg="addSld delSld modSld sldOrd">
      <pc:chgData name="Vithanage H.P it21823220" userId="S::it21823220@my.sliit.lk::7410dffd-9145-45cc-b92e-69506670f3eb" providerId="AD" clId="Web-{58A25F1A-A7AD-59D7-1F2A-CC8A7CA14156}" dt="2025-01-27T07:16:07.910" v="179" actId="1076"/>
      <pc:docMkLst>
        <pc:docMk/>
      </pc:docMkLst>
      <pc:sldChg chg="modSp">
        <pc:chgData name="Vithanage H.P it21823220" userId="S::it21823220@my.sliit.lk::7410dffd-9145-45cc-b92e-69506670f3eb" providerId="AD" clId="Web-{58A25F1A-A7AD-59D7-1F2A-CC8A7CA14156}" dt="2025-01-26T18:10:59.368" v="60" actId="14100"/>
        <pc:sldMkLst>
          <pc:docMk/>
          <pc:sldMk cId="359138119" sldId="290"/>
        </pc:sldMkLst>
      </pc:sldChg>
      <pc:sldChg chg="modSp">
        <pc:chgData name="Vithanage H.P it21823220" userId="S::it21823220@my.sliit.lk::7410dffd-9145-45cc-b92e-69506670f3eb" providerId="AD" clId="Web-{58A25F1A-A7AD-59D7-1F2A-CC8A7CA14156}" dt="2025-01-26T17:51:27.154" v="57" actId="20577"/>
        <pc:sldMkLst>
          <pc:docMk/>
          <pc:sldMk cId="2722269656" sldId="295"/>
        </pc:sldMkLst>
      </pc:sldChg>
      <pc:sldChg chg="modSp">
        <pc:chgData name="Vithanage H.P it21823220" userId="S::it21823220@my.sliit.lk::7410dffd-9145-45cc-b92e-69506670f3eb" providerId="AD" clId="Web-{58A25F1A-A7AD-59D7-1F2A-CC8A7CA14156}" dt="2025-01-26T17:49:12.681" v="54" actId="20577"/>
        <pc:sldMkLst>
          <pc:docMk/>
          <pc:sldMk cId="1996407405" sldId="298"/>
        </pc:sldMkLst>
      </pc:sldChg>
      <pc:sldChg chg="modSp new">
        <pc:chgData name="Vithanage H.P it21823220" userId="S::it21823220@my.sliit.lk::7410dffd-9145-45cc-b92e-69506670f3eb" providerId="AD" clId="Web-{58A25F1A-A7AD-59D7-1F2A-CC8A7CA14156}" dt="2025-01-26T17:41:36.695" v="3" actId="20577"/>
        <pc:sldMkLst>
          <pc:docMk/>
          <pc:sldMk cId="3056626086" sldId="303"/>
        </pc:sldMkLst>
      </pc:sldChg>
      <pc:sldChg chg="modSp add ord replId">
        <pc:chgData name="Vithanage H.P it21823220" userId="S::it21823220@my.sliit.lk::7410dffd-9145-45cc-b92e-69506670f3eb" providerId="AD" clId="Web-{58A25F1A-A7AD-59D7-1F2A-CC8A7CA14156}" dt="2025-01-26T17:46:59.644" v="53"/>
        <pc:sldMkLst>
          <pc:docMk/>
          <pc:sldMk cId="3199920125" sldId="304"/>
        </pc:sldMkLst>
      </pc:sldChg>
      <pc:sldChg chg="addSp delSp modSp">
        <pc:chgData name="Vithanage H.P it21823220" userId="S::it21823220@my.sliit.lk::7410dffd-9145-45cc-b92e-69506670f3eb" providerId="AD" clId="Web-{58A25F1A-A7AD-59D7-1F2A-CC8A7CA14156}" dt="2025-01-27T07:15:34.409" v="178"/>
        <pc:sldMkLst>
          <pc:docMk/>
          <pc:sldMk cId="2440070587" sldId="305"/>
        </pc:sldMkLst>
      </pc:sldChg>
      <pc:sldChg chg="addSp add replId">
        <pc:chgData name="Vithanage H.P it21823220" userId="S::it21823220@my.sliit.lk::7410dffd-9145-45cc-b92e-69506670f3eb" providerId="AD" clId="Web-{58A25F1A-A7AD-59D7-1F2A-CC8A7CA14156}" dt="2025-01-27T06:27:11.342" v="142"/>
        <pc:sldMkLst>
          <pc:docMk/>
          <pc:sldMk cId="3531002973" sldId="306"/>
        </pc:sldMkLst>
      </pc:sldChg>
      <pc:sldChg chg="addSp add replId">
        <pc:chgData name="Vithanage H.P it21823220" userId="S::it21823220@my.sliit.lk::7410dffd-9145-45cc-b92e-69506670f3eb" providerId="AD" clId="Web-{58A25F1A-A7AD-59D7-1F2A-CC8A7CA14156}" dt="2025-01-27T06:26:54.279" v="140"/>
        <pc:sldMkLst>
          <pc:docMk/>
          <pc:sldMk cId="212081659" sldId="307"/>
        </pc:sldMkLst>
      </pc:sldChg>
      <pc:sldChg chg="add del replId">
        <pc:chgData name="Vithanage H.P it21823220" userId="S::it21823220@my.sliit.lk::7410dffd-9145-45cc-b92e-69506670f3eb" providerId="AD" clId="Web-{58A25F1A-A7AD-59D7-1F2A-CC8A7CA14156}" dt="2025-01-27T06:18:19.822" v="105"/>
        <pc:sldMkLst>
          <pc:docMk/>
          <pc:sldMk cId="1529500893" sldId="308"/>
        </pc:sldMkLst>
      </pc:sldChg>
      <pc:sldChg chg="addSp delSp modSp add replId">
        <pc:chgData name="Vithanage H.P it21823220" userId="S::it21823220@my.sliit.lk::7410dffd-9145-45cc-b92e-69506670f3eb" providerId="AD" clId="Web-{58A25F1A-A7AD-59D7-1F2A-CC8A7CA14156}" dt="2025-01-27T06:27:02.107" v="141"/>
        <pc:sldMkLst>
          <pc:docMk/>
          <pc:sldMk cId="2052612896" sldId="309"/>
        </pc:sldMkLst>
      </pc:sldChg>
      <pc:sldChg chg="add del replId">
        <pc:chgData name="Vithanage H.P it21823220" userId="S::it21823220@my.sliit.lk::7410dffd-9145-45cc-b92e-69506670f3eb" providerId="AD" clId="Web-{58A25F1A-A7AD-59D7-1F2A-CC8A7CA14156}" dt="2025-01-27T06:17:51.508" v="99"/>
        <pc:sldMkLst>
          <pc:docMk/>
          <pc:sldMk cId="252076899" sldId="310"/>
        </pc:sldMkLst>
      </pc:sldChg>
      <pc:sldChg chg="addSp delSp modSp add del replId">
        <pc:chgData name="Vithanage H.P it21823220" userId="S::it21823220@my.sliit.lk::7410dffd-9145-45cc-b92e-69506670f3eb" providerId="AD" clId="Web-{58A25F1A-A7AD-59D7-1F2A-CC8A7CA14156}" dt="2025-01-27T06:17:46.790" v="98"/>
        <pc:sldMkLst>
          <pc:docMk/>
          <pc:sldMk cId="3683094886" sldId="311"/>
        </pc:sldMkLst>
      </pc:sldChg>
      <pc:sldChg chg="addSp delSp modSp add replId">
        <pc:chgData name="Vithanage H.P it21823220" userId="S::it21823220@my.sliit.lk::7410dffd-9145-45cc-b92e-69506670f3eb" providerId="AD" clId="Web-{58A25F1A-A7AD-59D7-1F2A-CC8A7CA14156}" dt="2025-01-27T06:26:48.388" v="139"/>
        <pc:sldMkLst>
          <pc:docMk/>
          <pc:sldMk cId="1345544818" sldId="312"/>
        </pc:sldMkLst>
      </pc:sldChg>
      <pc:sldChg chg="addSp delSp modSp add replId">
        <pc:chgData name="Vithanage H.P it21823220" userId="S::it21823220@my.sliit.lk::7410dffd-9145-45cc-b92e-69506670f3eb" providerId="AD" clId="Web-{58A25F1A-A7AD-59D7-1F2A-CC8A7CA14156}" dt="2025-01-27T06:26:33.434" v="137"/>
        <pc:sldMkLst>
          <pc:docMk/>
          <pc:sldMk cId="2672942568" sldId="314"/>
        </pc:sldMkLst>
      </pc:sldChg>
      <pc:sldChg chg="addSp add replId">
        <pc:chgData name="Vithanage H.P it21823220" userId="S::it21823220@my.sliit.lk::7410dffd-9145-45cc-b92e-69506670f3eb" providerId="AD" clId="Web-{58A25F1A-A7AD-59D7-1F2A-CC8A7CA14156}" dt="2025-01-27T06:26:25.465" v="136"/>
        <pc:sldMkLst>
          <pc:docMk/>
          <pc:sldMk cId="2573705635" sldId="315"/>
        </pc:sldMkLst>
      </pc:sldChg>
      <pc:sldChg chg="addSp delSp modSp add replId">
        <pc:chgData name="Vithanage H.P it21823220" userId="S::it21823220@my.sliit.lk::7410dffd-9145-45cc-b92e-69506670f3eb" providerId="AD" clId="Web-{58A25F1A-A7AD-59D7-1F2A-CC8A7CA14156}" dt="2025-01-27T06:26:00.902" v="135" actId="1076"/>
        <pc:sldMkLst>
          <pc:docMk/>
          <pc:sldMk cId="3207006984" sldId="316"/>
        </pc:sldMkLst>
      </pc:sldChg>
      <pc:sldChg chg="addSp modSp add replId">
        <pc:chgData name="Vithanage H.P it21823220" userId="S::it21823220@my.sliit.lk::7410dffd-9145-45cc-b92e-69506670f3eb" providerId="AD" clId="Web-{58A25F1A-A7AD-59D7-1F2A-CC8A7CA14156}" dt="2025-01-27T06:25:22.291" v="131" actId="1076"/>
        <pc:sldMkLst>
          <pc:docMk/>
          <pc:sldMk cId="4078733471" sldId="317"/>
        </pc:sldMkLst>
      </pc:sldChg>
      <pc:sldChg chg="addSp delSp modSp add replId">
        <pc:chgData name="Vithanage H.P it21823220" userId="S::it21823220@my.sliit.lk::7410dffd-9145-45cc-b92e-69506670f3eb" providerId="AD" clId="Web-{58A25F1A-A7AD-59D7-1F2A-CC8A7CA14156}" dt="2025-01-27T07:16:07.910" v="179" actId="1076"/>
        <pc:sldMkLst>
          <pc:docMk/>
          <pc:sldMk cId="1159420159" sldId="318"/>
        </pc:sldMkLst>
      </pc:sldChg>
      <pc:sldChg chg="addSp delSp modSp add del replId">
        <pc:chgData name="Vithanage H.P it21823220" userId="S::it21823220@my.sliit.lk::7410dffd-9145-45cc-b92e-69506670f3eb" providerId="AD" clId="Web-{58A25F1A-A7AD-59D7-1F2A-CC8A7CA14156}" dt="2025-01-27T06:23:22.912" v="120"/>
        <pc:sldMkLst>
          <pc:docMk/>
          <pc:sldMk cId="4107156357" sldId="319"/>
        </pc:sldMkLst>
      </pc:sldChg>
      <pc:sldChg chg="add del replId">
        <pc:chgData name="Vithanage H.P it21823220" userId="S::it21823220@my.sliit.lk::7410dffd-9145-45cc-b92e-69506670f3eb" providerId="AD" clId="Web-{58A25F1A-A7AD-59D7-1F2A-CC8A7CA14156}" dt="2025-01-27T06:16:19.661" v="76"/>
        <pc:sldMkLst>
          <pc:docMk/>
          <pc:sldMk cId="3194518942" sldId="320"/>
        </pc:sldMkLst>
      </pc:sldChg>
    </pc:docChg>
  </pc:docChgLst>
  <pc:docChgLst>
    <pc:chgData name="Punchihewa A.S.G it21821486" userId="S::it21821486@my.sliit.lk::ad9edde5-89c5-4425-ade4-07ec27c5ba6f" providerId="AD" clId="Web-{7D79E0F1-0D34-A8C2-7D7A-E70B42D4A74A}"/>
    <pc:docChg chg="modSld sldOrd">
      <pc:chgData name="Punchihewa A.S.G it21821486" userId="S::it21821486@my.sliit.lk::ad9edde5-89c5-4425-ade4-07ec27c5ba6f" providerId="AD" clId="Web-{7D79E0F1-0D34-A8C2-7D7A-E70B42D4A74A}" dt="2025-01-28T03:26:29.576" v="1794" actId="1076"/>
      <pc:docMkLst>
        <pc:docMk/>
      </pc:docMkLst>
      <pc:sldChg chg="modSp">
        <pc:chgData name="Punchihewa A.S.G it21821486" userId="S::it21821486@my.sliit.lk::ad9edde5-89c5-4425-ade4-07ec27c5ba6f" providerId="AD" clId="Web-{7D79E0F1-0D34-A8C2-7D7A-E70B42D4A74A}" dt="2025-01-28T02:16:32.777" v="1388"/>
        <pc:sldMkLst>
          <pc:docMk/>
          <pc:sldMk cId="686900566" sldId="319"/>
        </pc:sldMkLst>
      </pc:sldChg>
      <pc:sldChg chg="addSp delSp modSp ord">
        <pc:chgData name="Punchihewa A.S.G it21821486" userId="S::it21821486@my.sliit.lk::ad9edde5-89c5-4425-ade4-07ec27c5ba6f" providerId="AD" clId="Web-{7D79E0F1-0D34-A8C2-7D7A-E70B42D4A74A}" dt="2025-01-28T02:47:34.792" v="1448" actId="20577"/>
        <pc:sldMkLst>
          <pc:docMk/>
          <pc:sldMk cId="3709966781" sldId="321"/>
        </pc:sldMkLst>
      </pc:sldChg>
      <pc:sldChg chg="addSp delSp modSp">
        <pc:chgData name="Punchihewa A.S.G it21821486" userId="S::it21821486@my.sliit.lk::ad9edde5-89c5-4425-ade4-07ec27c5ba6f" providerId="AD" clId="Web-{7D79E0F1-0D34-A8C2-7D7A-E70B42D4A74A}" dt="2025-01-28T03:26:29.576" v="1794" actId="1076"/>
        <pc:sldMkLst>
          <pc:docMk/>
          <pc:sldMk cId="3751102615" sldId="322"/>
        </pc:sldMkLst>
      </pc:sldChg>
      <pc:sldChg chg="modSp">
        <pc:chgData name="Punchihewa A.S.G it21821486" userId="S::it21821486@my.sliit.lk::ad9edde5-89c5-4425-ade4-07ec27c5ba6f" providerId="AD" clId="Web-{7D79E0F1-0D34-A8C2-7D7A-E70B42D4A74A}" dt="2025-01-28T02:15:02.617" v="1387" actId="20577"/>
        <pc:sldMkLst>
          <pc:docMk/>
          <pc:sldMk cId="139090969" sldId="323"/>
        </pc:sldMkLst>
      </pc:sldChg>
      <pc:sldChg chg="addSp modSp">
        <pc:chgData name="Punchihewa A.S.G it21821486" userId="S::it21821486@my.sliit.lk::ad9edde5-89c5-4425-ade4-07ec27c5ba6f" providerId="AD" clId="Web-{7D79E0F1-0D34-A8C2-7D7A-E70B42D4A74A}" dt="2025-01-28T02:51:55.160" v="1462"/>
        <pc:sldMkLst>
          <pc:docMk/>
          <pc:sldMk cId="4176533719" sldId="324"/>
        </pc:sldMkLst>
      </pc:sldChg>
      <pc:sldChg chg="modSp">
        <pc:chgData name="Punchihewa A.S.G it21821486" userId="S::it21821486@my.sliit.lk::ad9edde5-89c5-4425-ade4-07ec27c5ba6f" providerId="AD" clId="Web-{7D79E0F1-0D34-A8C2-7D7A-E70B42D4A74A}" dt="2025-01-28T02:52:06.536" v="1464"/>
        <pc:sldMkLst>
          <pc:docMk/>
          <pc:sldMk cId="1258496473" sldId="325"/>
        </pc:sldMkLst>
      </pc:sldChg>
      <pc:sldChg chg="modSp">
        <pc:chgData name="Punchihewa A.S.G it21821486" userId="S::it21821486@my.sliit.lk::ad9edde5-89c5-4425-ade4-07ec27c5ba6f" providerId="AD" clId="Web-{7D79E0F1-0D34-A8C2-7D7A-E70B42D4A74A}" dt="2025-01-28T02:52:13.739" v="1465"/>
        <pc:sldMkLst>
          <pc:docMk/>
          <pc:sldMk cId="4018959110" sldId="326"/>
        </pc:sldMkLst>
      </pc:sldChg>
      <pc:sldChg chg="addSp delSp modSp">
        <pc:chgData name="Punchihewa A.S.G it21821486" userId="S::it21821486@my.sliit.lk::ad9edde5-89c5-4425-ade4-07ec27c5ba6f" providerId="AD" clId="Web-{7D79E0F1-0D34-A8C2-7D7A-E70B42D4A74A}" dt="2025-01-28T02:52:38.333" v="1468"/>
        <pc:sldMkLst>
          <pc:docMk/>
          <pc:sldMk cId="3173493223" sldId="327"/>
        </pc:sldMkLst>
      </pc:sldChg>
      <pc:sldChg chg="modSp">
        <pc:chgData name="Punchihewa A.S.G it21821486" userId="S::it21821486@my.sliit.lk::ad9edde5-89c5-4425-ade4-07ec27c5ba6f" providerId="AD" clId="Web-{7D79E0F1-0D34-A8C2-7D7A-E70B42D4A74A}" dt="2025-01-28T02:31:26.244" v="1408" actId="14100"/>
        <pc:sldMkLst>
          <pc:docMk/>
          <pc:sldMk cId="3890961331" sldId="328"/>
        </pc:sldMkLst>
      </pc:sldChg>
      <pc:sldChg chg="addSp delSp modSp">
        <pc:chgData name="Punchihewa A.S.G it21821486" userId="S::it21821486@my.sliit.lk::ad9edde5-89c5-4425-ade4-07ec27c5ba6f" providerId="AD" clId="Web-{7D79E0F1-0D34-A8C2-7D7A-E70B42D4A74A}" dt="2025-01-28T02:52:21.989" v="1466"/>
        <pc:sldMkLst>
          <pc:docMk/>
          <pc:sldMk cId="141709487" sldId="329"/>
        </pc:sldMkLst>
      </pc:sldChg>
      <pc:sldChg chg="modSp">
        <pc:chgData name="Punchihewa A.S.G it21821486" userId="S::it21821486@my.sliit.lk::ad9edde5-89c5-4425-ade4-07ec27c5ba6f" providerId="AD" clId="Web-{7D79E0F1-0D34-A8C2-7D7A-E70B42D4A74A}" dt="2025-01-28T02:30:35.133" v="1406" actId="14100"/>
        <pc:sldMkLst>
          <pc:docMk/>
          <pc:sldMk cId="2940872822" sldId="330"/>
        </pc:sldMkLst>
      </pc:sldChg>
    </pc:docChg>
  </pc:docChgLst>
  <pc:docChgLst>
    <pc:chgData name="Dilini K.D it21826740" userId="S::it21826740@my.sliit.lk::a27905ed-e5a9-4db4-931f-1d16dd803156" providerId="AD" clId="Web-{5CE86227-8009-EBBB-8B64-FF466CE141D3}"/>
    <pc:docChg chg="modSld">
      <pc:chgData name="Dilini K.D it21826740" userId="S::it21826740@my.sliit.lk::a27905ed-e5a9-4db4-931f-1d16dd803156" providerId="AD" clId="Web-{5CE86227-8009-EBBB-8B64-FF466CE141D3}" dt="2025-09-14T22:17:42.078" v="3" actId="20577"/>
      <pc:docMkLst>
        <pc:docMk/>
      </pc:docMkLst>
      <pc:sldChg chg="modSp">
        <pc:chgData name="Dilini K.D it21826740" userId="S::it21826740@my.sliit.lk::a27905ed-e5a9-4db4-931f-1d16dd803156" providerId="AD" clId="Web-{5CE86227-8009-EBBB-8B64-FF466CE141D3}" dt="2025-09-14T22:17:42.078" v="3" actId="20577"/>
        <pc:sldMkLst>
          <pc:docMk/>
          <pc:sldMk cId="3157142776" sldId="291"/>
        </pc:sldMkLst>
        <pc:spChg chg="mod">
          <ac:chgData name="Dilini K.D it21826740" userId="S::it21826740@my.sliit.lk::a27905ed-e5a9-4db4-931f-1d16dd803156" providerId="AD" clId="Web-{5CE86227-8009-EBBB-8B64-FF466CE141D3}" dt="2025-09-14T22:17:42.078" v="3" actId="20577"/>
          <ac:spMkLst>
            <pc:docMk/>
            <pc:sldMk cId="3157142776" sldId="291"/>
            <ac:spMk id="17" creationId="{2375AEBA-A8FA-F1C7-6287-8BA7696BA3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DB0D3-CA6A-4F07-8963-D950FB261DB9}"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69EB4-D7BE-4717-8143-30CACAA3874D}" type="slidenum">
              <a:rPr lang="en-US" smtClean="0"/>
              <a:t>‹#›</a:t>
            </a:fld>
            <a:endParaRPr lang="en-US"/>
          </a:p>
        </p:txBody>
      </p:sp>
    </p:spTree>
    <p:extLst>
      <p:ext uri="{BB962C8B-B14F-4D97-AF65-F5344CB8AC3E}">
        <p14:creationId xmlns:p14="http://schemas.microsoft.com/office/powerpoint/2010/main" val="2271584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69EB4-D7BE-4717-8143-30CACAA3874D}" type="slidenum">
              <a:rPr lang="en-US" smtClean="0"/>
              <a:t>5</a:t>
            </a:fld>
            <a:endParaRPr lang="en-US"/>
          </a:p>
        </p:txBody>
      </p:sp>
    </p:spTree>
    <p:extLst>
      <p:ext uri="{BB962C8B-B14F-4D97-AF65-F5344CB8AC3E}">
        <p14:creationId xmlns:p14="http://schemas.microsoft.com/office/powerpoint/2010/main" val="187238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3D5BB-7E94-8024-1EF5-D692AFF42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10914-8C73-E78E-9043-24012068B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5C0D6-3732-6A70-846E-F07FE6113D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37D620-A284-5C42-51B9-D3ADD78CFBCF}"/>
              </a:ext>
            </a:extLst>
          </p:cNvPr>
          <p:cNvSpPr>
            <a:spLocks noGrp="1"/>
          </p:cNvSpPr>
          <p:nvPr>
            <p:ph type="sldNum" sz="quarter" idx="5"/>
          </p:nvPr>
        </p:nvSpPr>
        <p:spPr/>
        <p:txBody>
          <a:bodyPr/>
          <a:lstStyle/>
          <a:p>
            <a:fld id="{B7669EB4-D7BE-4717-8143-30CACAA3874D}" type="slidenum">
              <a:rPr lang="en-US" smtClean="0"/>
              <a:t>28</a:t>
            </a:fld>
            <a:endParaRPr lang="en-US"/>
          </a:p>
        </p:txBody>
      </p:sp>
    </p:spTree>
    <p:extLst>
      <p:ext uri="{BB962C8B-B14F-4D97-AF65-F5344CB8AC3E}">
        <p14:creationId xmlns:p14="http://schemas.microsoft.com/office/powerpoint/2010/main" val="234341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unknowncystic.com/2012/05/"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36.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37.png"/><Relationship Id="rId9" Type="http://schemas.openxmlformats.org/officeDocument/2006/relationships/image" Target="../media/image73.png"/><Relationship Id="rId1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4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1CEF4E5-FB1E-AA23-030E-1D4BA84A37EC}"/>
              </a:ext>
            </a:extLst>
          </p:cNvPr>
          <p:cNvSpPr>
            <a:spLocks noGrp="1"/>
          </p:cNvSpPr>
          <p:nvPr>
            <p:ph type="ctrTitle"/>
          </p:nvPr>
        </p:nvSpPr>
        <p:spPr>
          <a:xfrm>
            <a:off x="3928637" y="1393273"/>
            <a:ext cx="9910302" cy="1470025"/>
          </a:xfrm>
        </p:spPr>
        <p:txBody>
          <a:bodyPr>
            <a:normAutofit fontScale="90000"/>
          </a:bodyPr>
          <a:lstStyle/>
          <a:p>
            <a:r>
              <a:rPr lang="en-US" sz="3600" b="1">
                <a:latin typeface="Times New Roman"/>
                <a:cs typeface="Times New Roman"/>
              </a:rPr>
              <a:t>IoT Smart Glasses and Mobile App - Real-Time Assistance Using </a:t>
            </a:r>
            <a:r>
              <a:rPr lang="en-US" sz="3600" b="1" err="1">
                <a:latin typeface="Times New Roman"/>
                <a:cs typeface="Times New Roman"/>
              </a:rPr>
              <a:t>TinyML</a:t>
            </a:r>
            <a:r>
              <a:rPr lang="en-US" sz="3600" b="1">
                <a:latin typeface="Times New Roman"/>
                <a:cs typeface="Times New Roman"/>
              </a:rPr>
              <a:t> and Edge AI</a:t>
            </a:r>
            <a:br>
              <a:rPr lang="en-US"/>
            </a:br>
            <a:endParaRPr lang="en-US" sz="3600" b="1">
              <a:latin typeface="Times New Roman" panose="02020603050405020304" pitchFamily="18" charset="0"/>
              <a:cs typeface="Times New Roman" panose="02020603050405020304" pitchFamily="18" charset="0"/>
            </a:endParaRPr>
          </a:p>
        </p:txBody>
      </p:sp>
      <p:sp>
        <p:nvSpPr>
          <p:cNvPr id="25" name="Subtitle 24">
            <a:extLst>
              <a:ext uri="{FF2B5EF4-FFF2-40B4-BE49-F238E27FC236}">
                <a16:creationId xmlns:a16="http://schemas.microsoft.com/office/drawing/2014/main" id="{78D4E560-5454-F314-6183-0B3A450FD5DC}"/>
              </a:ext>
            </a:extLst>
          </p:cNvPr>
          <p:cNvSpPr>
            <a:spLocks noGrp="1"/>
          </p:cNvSpPr>
          <p:nvPr>
            <p:ph type="subTitle" idx="1"/>
          </p:nvPr>
        </p:nvSpPr>
        <p:spPr>
          <a:xfrm>
            <a:off x="7623313" y="4156075"/>
            <a:ext cx="3505200" cy="723900"/>
          </a:xfrm>
        </p:spPr>
        <p:txBody>
          <a:bodyPr/>
          <a:lstStyle/>
          <a:p>
            <a:r>
              <a:rPr lang="en-US"/>
              <a:t>R25-012</a:t>
            </a:r>
          </a:p>
        </p:txBody>
      </p:sp>
      <p:pic>
        <p:nvPicPr>
          <p:cNvPr id="1026" name="Picture 2">
            <a:extLst>
              <a:ext uri="{FF2B5EF4-FFF2-40B4-BE49-F238E27FC236}">
                <a16:creationId xmlns:a16="http://schemas.microsoft.com/office/drawing/2014/main" id="{E6738DA7-0D1A-F5FC-EE40-640DCC6FD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Half Frame 2">
            <a:extLst>
              <a:ext uri="{FF2B5EF4-FFF2-40B4-BE49-F238E27FC236}">
                <a16:creationId xmlns:a16="http://schemas.microsoft.com/office/drawing/2014/main" id="{5D2319CA-A236-2D0A-7C9D-14918F67838D}"/>
              </a:ext>
            </a:extLst>
          </p:cNvPr>
          <p:cNvSpPr/>
          <p:nvPr/>
        </p:nvSpPr>
        <p:spPr>
          <a:xfrm>
            <a:off x="-21265" y="0"/>
            <a:ext cx="2063425" cy="6507737"/>
          </a:xfrm>
          <a:prstGeom prst="half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E049721C-DC7F-7994-C71E-020A444B6ED7}"/>
              </a:ext>
            </a:extLst>
          </p:cNvPr>
          <p:cNvSpPr/>
          <p:nvPr/>
        </p:nvSpPr>
        <p:spPr>
          <a:xfrm>
            <a:off x="15387179" y="7504348"/>
            <a:ext cx="1658761" cy="1454633"/>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16D4FA34-03D0-57BF-2793-41DDF08CEAAF}"/>
              </a:ext>
            </a:extLst>
          </p:cNvPr>
          <p:cNvSpPr/>
          <p:nvPr/>
        </p:nvSpPr>
        <p:spPr>
          <a:xfrm>
            <a:off x="15087552" y="7504349"/>
            <a:ext cx="528367" cy="499104"/>
          </a:xfrm>
          <a:prstGeom prst="diamond">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31F11BE5-C3E2-4070-4853-F22F76349ADA}"/>
              </a:ext>
            </a:extLst>
          </p:cNvPr>
          <p:cNvSpPr/>
          <p:nvPr/>
        </p:nvSpPr>
        <p:spPr>
          <a:xfrm>
            <a:off x="14323288" y="8003453"/>
            <a:ext cx="994295" cy="955529"/>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B97B1213-C994-80BD-3FFE-2B1B66BDFC9F}"/>
              </a:ext>
            </a:extLst>
          </p:cNvPr>
          <p:cNvSpPr/>
          <p:nvPr/>
        </p:nvSpPr>
        <p:spPr>
          <a:xfrm>
            <a:off x="15209520" y="8759290"/>
            <a:ext cx="772529" cy="698796"/>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wo women sitting on a bench&#10;&#10;AI-generated content may be incorrect.">
            <a:extLst>
              <a:ext uri="{FF2B5EF4-FFF2-40B4-BE49-F238E27FC236}">
                <a16:creationId xmlns:a16="http://schemas.microsoft.com/office/drawing/2014/main" id="{37BA8949-3C10-CC87-C664-01AACD0F08A4}"/>
              </a:ext>
            </a:extLst>
          </p:cNvPr>
          <p:cNvPicPr>
            <a:picLocks noChangeAspect="1"/>
          </p:cNvPicPr>
          <p:nvPr/>
        </p:nvPicPr>
        <p:blipFill>
          <a:blip r:embed="rId3"/>
          <a:stretch>
            <a:fillRect/>
          </a:stretch>
        </p:blipFill>
        <p:spPr>
          <a:xfrm>
            <a:off x="6316014" y="5143902"/>
            <a:ext cx="6090634" cy="4088238"/>
          </a:xfrm>
          <a:prstGeom prst="rect">
            <a:avLst/>
          </a:prstGeom>
        </p:spPr>
      </p:pic>
      <p:sp>
        <p:nvSpPr>
          <p:cNvPr id="6" name="Title 23">
            <a:extLst>
              <a:ext uri="{FF2B5EF4-FFF2-40B4-BE49-F238E27FC236}">
                <a16:creationId xmlns:a16="http://schemas.microsoft.com/office/drawing/2014/main" id="{9A8AA089-BEF7-DC7E-2F0D-9BF17E4B35AA}"/>
              </a:ext>
            </a:extLst>
          </p:cNvPr>
          <p:cNvSpPr txBox="1">
            <a:spLocks/>
          </p:cNvSpPr>
          <p:nvPr/>
        </p:nvSpPr>
        <p:spPr>
          <a:xfrm>
            <a:off x="4858912" y="3260173"/>
            <a:ext cx="8052927" cy="6921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a:latin typeface="Times New Roman"/>
                <a:cs typeface="Times New Roman"/>
              </a:rPr>
              <a:t>Progress Presentation 01</a:t>
            </a:r>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3E17-EED4-A007-B078-E9043377C7A3}"/>
              </a:ext>
            </a:extLst>
          </p:cNvPr>
          <p:cNvSpPr>
            <a:spLocks noGrp="1"/>
          </p:cNvSpPr>
          <p:nvPr>
            <p:ph type="title"/>
          </p:nvPr>
        </p:nvSpPr>
        <p:spPr>
          <a:xfrm>
            <a:off x="1441450" y="211138"/>
            <a:ext cx="8229600" cy="1143000"/>
          </a:xfrm>
        </p:spPr>
        <p:txBody>
          <a:bodyPr/>
          <a:lstStyle/>
          <a:p>
            <a:r>
              <a:rPr lang="en-US" b="1">
                <a:solidFill>
                  <a:srgbClr val="35A32F"/>
                </a:solidFill>
                <a:ea typeface="+mj-lt"/>
                <a:cs typeface="+mj-lt"/>
              </a:rPr>
              <a:t>Proposed Improvements</a:t>
            </a:r>
            <a:endParaRPr lang="en-US" b="1">
              <a:solidFill>
                <a:srgbClr val="35A32F"/>
              </a:solidFill>
              <a:ea typeface="Calibri"/>
              <a:cs typeface="Calibri"/>
            </a:endParaRPr>
          </a:p>
        </p:txBody>
      </p:sp>
      <p:sp>
        <p:nvSpPr>
          <p:cNvPr id="3" name="Content Placeholder 2">
            <a:extLst>
              <a:ext uri="{FF2B5EF4-FFF2-40B4-BE49-F238E27FC236}">
                <a16:creationId xmlns:a16="http://schemas.microsoft.com/office/drawing/2014/main" id="{DAD4CA51-6740-4BE8-1370-869A17882408}"/>
              </a:ext>
            </a:extLst>
          </p:cNvPr>
          <p:cNvSpPr>
            <a:spLocks noGrp="1"/>
          </p:cNvSpPr>
          <p:nvPr>
            <p:ph idx="1"/>
          </p:nvPr>
        </p:nvSpPr>
        <p:spPr>
          <a:xfrm>
            <a:off x="600075" y="1362075"/>
            <a:ext cx="17103725" cy="8272463"/>
          </a:xfrm>
        </p:spPr>
        <p:txBody>
          <a:bodyPr vert="horz" lIns="91440" tIns="45720" rIns="91440" bIns="45720" rtlCol="0" anchor="t">
            <a:normAutofit lnSpcReduction="10000"/>
          </a:bodyPr>
          <a:lstStyle/>
          <a:p>
            <a:r>
              <a:rPr lang="en-US" b="1">
                <a:ea typeface="+mn-lt"/>
                <a:cs typeface="+mn-lt"/>
              </a:rPr>
              <a:t>Improve Face Recognition Accuracy</a:t>
            </a:r>
            <a:br>
              <a:rPr lang="en-US" b="1">
                <a:ea typeface="+mn-lt"/>
                <a:cs typeface="+mn-lt"/>
              </a:rPr>
            </a:br>
            <a:r>
              <a:rPr lang="en-US" b="1">
                <a:ea typeface="+mn-lt"/>
                <a:cs typeface="+mn-lt"/>
              </a:rPr>
              <a:t> </a:t>
            </a:r>
            <a:r>
              <a:rPr lang="en-US">
                <a:ea typeface="+mn-lt"/>
                <a:cs typeface="+mn-lt"/>
              </a:rPr>
              <a:t>Enhance the underlying recognition algorithm to achieve higher precision and reliability across   diverse facial features, angles, and environmental conditions.</a:t>
            </a:r>
          </a:p>
          <a:p>
            <a:r>
              <a:rPr lang="en-US" b="1">
                <a:ea typeface="+mn-lt"/>
                <a:cs typeface="+mn-lt"/>
              </a:rPr>
              <a:t>Automate the Entire Workflow</a:t>
            </a:r>
            <a:br>
              <a:rPr lang="en-US" b="1">
                <a:ea typeface="+mn-lt"/>
                <a:cs typeface="+mn-lt"/>
              </a:rPr>
            </a:br>
            <a:r>
              <a:rPr lang="en-US" b="1">
                <a:ea typeface="+mn-lt"/>
                <a:cs typeface="+mn-lt"/>
              </a:rPr>
              <a:t> </a:t>
            </a:r>
            <a:r>
              <a:rPr lang="en-US">
                <a:ea typeface="+mn-lt"/>
                <a:cs typeface="+mn-lt"/>
              </a:rPr>
              <a:t>Streamline and automate all stages of the face detection and recognition process, minimizing the need for manual intervention.</a:t>
            </a:r>
          </a:p>
          <a:p>
            <a:r>
              <a:rPr lang="en-US" b="1">
                <a:ea typeface="+mn-lt"/>
                <a:cs typeface="+mn-lt"/>
              </a:rPr>
              <a:t>Integrate Voice-Based Output</a:t>
            </a:r>
            <a:br>
              <a:rPr lang="en-US" b="1">
                <a:ea typeface="+mn-lt"/>
                <a:cs typeface="+mn-lt"/>
              </a:rPr>
            </a:br>
            <a:r>
              <a:rPr lang="en-US">
                <a:ea typeface="+mn-lt"/>
                <a:cs typeface="+mn-lt"/>
              </a:rPr>
              <a:t> Implement voice feedback functionality to announce recognition results audibly, enhancing accessibility and real-time interaction.</a:t>
            </a:r>
          </a:p>
          <a:p>
            <a:r>
              <a:rPr lang="en-US" b="1">
                <a:ea typeface="+mn-lt"/>
                <a:cs typeface="+mn-lt"/>
              </a:rPr>
              <a:t>Support Custom Training with Known Individuals</a:t>
            </a:r>
            <a:br>
              <a:rPr lang="en-US" b="1">
                <a:ea typeface="+mn-lt"/>
                <a:cs typeface="+mn-lt"/>
              </a:rPr>
            </a:br>
            <a:r>
              <a:rPr lang="en-US">
                <a:ea typeface="+mn-lt"/>
                <a:cs typeface="+mn-lt"/>
              </a:rPr>
              <a:t> Enable users to upload images of known individuals, allowing the system to learn and recognize them in future interactions through a personalized training mechanism.</a:t>
            </a:r>
          </a:p>
          <a:p>
            <a:r>
              <a:rPr lang="en-US" b="1">
                <a:ea typeface="+mn-lt"/>
                <a:cs typeface="+mn-lt"/>
              </a:rPr>
              <a:t>Deploy on Edge Devices Using Microprocessors (Edge AI / </a:t>
            </a:r>
            <a:r>
              <a:rPr lang="en-US" b="1" err="1">
                <a:ea typeface="+mn-lt"/>
                <a:cs typeface="+mn-lt"/>
              </a:rPr>
              <a:t>TinyML</a:t>
            </a:r>
            <a:r>
              <a:rPr lang="en-US" b="1">
                <a:ea typeface="+mn-lt"/>
                <a:cs typeface="+mn-lt"/>
              </a:rPr>
              <a:t>)</a:t>
            </a:r>
            <a:br>
              <a:rPr lang="en-US" b="1">
                <a:ea typeface="+mn-lt"/>
                <a:cs typeface="+mn-lt"/>
              </a:rPr>
            </a:br>
            <a:r>
              <a:rPr lang="en-US" b="1">
                <a:ea typeface="+mn-lt"/>
                <a:cs typeface="+mn-lt"/>
              </a:rPr>
              <a:t> </a:t>
            </a:r>
            <a:r>
              <a:rPr lang="en-US">
                <a:ea typeface="+mn-lt"/>
                <a:cs typeface="+mn-lt"/>
              </a:rPr>
              <a:t>Integrate and optimize the complete system for deployment on microprocessor-based edge devices, leveraging Edge AI or </a:t>
            </a:r>
            <a:r>
              <a:rPr lang="en-US" err="1">
                <a:ea typeface="+mn-lt"/>
                <a:cs typeface="+mn-lt"/>
              </a:rPr>
              <a:t>TinyML</a:t>
            </a:r>
            <a:r>
              <a:rPr lang="en-US">
                <a:ea typeface="+mn-lt"/>
                <a:cs typeface="+mn-lt"/>
              </a:rPr>
              <a:t> techniques to ensure low-latency processing, reduced power consumption, and on-device intelligence without dependence on cloud infrastructure.</a:t>
            </a:r>
          </a:p>
          <a:p>
            <a:r>
              <a:rPr lang="en-US" b="1">
                <a:ea typeface="Calibri"/>
                <a:cs typeface="Calibri"/>
              </a:rPr>
              <a:t>Create Mobile application user interface</a:t>
            </a:r>
          </a:p>
        </p:txBody>
      </p:sp>
      <p:sp>
        <p:nvSpPr>
          <p:cNvPr id="5" name="Arrow: Chevron 4">
            <a:extLst>
              <a:ext uri="{FF2B5EF4-FFF2-40B4-BE49-F238E27FC236}">
                <a16:creationId xmlns:a16="http://schemas.microsoft.com/office/drawing/2014/main" id="{29D34797-2102-2F90-E3E5-C248A37F8BD2}"/>
              </a:ext>
            </a:extLst>
          </p:cNvPr>
          <p:cNvSpPr/>
          <p:nvPr/>
        </p:nvSpPr>
        <p:spPr>
          <a:xfrm>
            <a:off x="1351879" y="207596"/>
            <a:ext cx="828887" cy="1066800"/>
          </a:xfrm>
          <a:prstGeom prst="chevron">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B7A02C77-B064-EFCD-4A9C-13DC0B5CCF5D}"/>
              </a:ext>
            </a:extLst>
          </p:cNvPr>
          <p:cNvSpPr/>
          <p:nvPr/>
        </p:nvSpPr>
        <p:spPr>
          <a:xfrm>
            <a:off x="594535" y="207596"/>
            <a:ext cx="828887" cy="1066800"/>
          </a:xfrm>
          <a:prstGeom prst="chevron">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554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BD915-F0B6-3601-9C8E-479D41976ED5}"/>
              </a:ext>
            </a:extLst>
          </p:cNvPr>
          <p:cNvSpPr>
            <a:spLocks noGrp="1"/>
          </p:cNvSpPr>
          <p:nvPr>
            <p:ph type="title"/>
          </p:nvPr>
        </p:nvSpPr>
        <p:spPr/>
        <p:txBody>
          <a:bodyPr/>
          <a:lstStyle/>
          <a:p>
            <a:r>
              <a:rPr lang="en-US" b="1">
                <a:solidFill>
                  <a:srgbClr val="35A32F"/>
                </a:solidFill>
                <a:ea typeface="Calibri"/>
                <a:cs typeface="Calibri"/>
              </a:rPr>
              <a:t>Evidence of completion</a:t>
            </a:r>
          </a:p>
        </p:txBody>
      </p:sp>
      <p:pic>
        <p:nvPicPr>
          <p:cNvPr id="4" name="Content Placeholder 3" descr="A screenshot of a computer&#10;&#10;AI-generated content may be incorrect.">
            <a:extLst>
              <a:ext uri="{FF2B5EF4-FFF2-40B4-BE49-F238E27FC236}">
                <a16:creationId xmlns:a16="http://schemas.microsoft.com/office/drawing/2014/main" id="{376FFBAE-465C-A944-1CB8-971A5387C3C2}"/>
              </a:ext>
            </a:extLst>
          </p:cNvPr>
          <p:cNvPicPr>
            <a:picLocks noGrp="1" noChangeAspect="1"/>
          </p:cNvPicPr>
          <p:nvPr>
            <p:ph idx="1"/>
          </p:nvPr>
        </p:nvPicPr>
        <p:blipFill>
          <a:blip r:embed="rId2"/>
          <a:stretch>
            <a:fillRect/>
          </a:stretch>
        </p:blipFill>
        <p:spPr>
          <a:xfrm>
            <a:off x="1741416" y="2131554"/>
            <a:ext cx="14293850" cy="6019129"/>
          </a:xfrm>
        </p:spPr>
      </p:pic>
      <p:sp>
        <p:nvSpPr>
          <p:cNvPr id="9" name="Isosceles Triangle 8">
            <a:extLst>
              <a:ext uri="{FF2B5EF4-FFF2-40B4-BE49-F238E27FC236}">
                <a16:creationId xmlns:a16="http://schemas.microsoft.com/office/drawing/2014/main" id="{C4954FCD-62C1-5256-EBFB-73688936AF63}"/>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77">
            <a:extLst>
              <a:ext uri="{FF2B5EF4-FFF2-40B4-BE49-F238E27FC236}">
                <a16:creationId xmlns:a16="http://schemas.microsoft.com/office/drawing/2014/main" id="{BEB2F388-95BE-7813-B5F1-C9881A47316D}"/>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pic>
        <p:nvPicPr>
          <p:cNvPr id="13" name="Picture 2" descr="A blue text on a black background&#10;&#10;AI-generated content may be incorrect.">
            <a:extLst>
              <a:ext uri="{FF2B5EF4-FFF2-40B4-BE49-F238E27FC236}">
                <a16:creationId xmlns:a16="http://schemas.microsoft.com/office/drawing/2014/main" id="{07AEE860-A179-E765-7E45-1919822C3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43">
            <a:extLst>
              <a:ext uri="{FF2B5EF4-FFF2-40B4-BE49-F238E27FC236}">
                <a16:creationId xmlns:a16="http://schemas.microsoft.com/office/drawing/2014/main" id="{43788820-4227-A2EA-2720-C82C27A54EE9}"/>
              </a:ext>
            </a:extLst>
          </p:cNvPr>
          <p:cNvSpPr>
            <a:spLocks noGrp="1"/>
          </p:cNvSpPr>
          <p:nvPr>
            <p:ph type="sldNum" sz="quarter" idx="12"/>
          </p:nvPr>
        </p:nvSpPr>
        <p:spPr>
          <a:xfrm>
            <a:off x="17567275" y="9809786"/>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11</a:t>
            </a:fld>
            <a:endParaRPr lang="en-US" sz="24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785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program&#10;&#10;AI-generated content may be incorrect.">
            <a:extLst>
              <a:ext uri="{FF2B5EF4-FFF2-40B4-BE49-F238E27FC236}">
                <a16:creationId xmlns:a16="http://schemas.microsoft.com/office/drawing/2014/main" id="{33C90FC7-BE33-A60A-29A5-97D1B955227B}"/>
              </a:ext>
            </a:extLst>
          </p:cNvPr>
          <p:cNvPicPr>
            <a:picLocks noChangeAspect="1"/>
          </p:cNvPicPr>
          <p:nvPr/>
        </p:nvPicPr>
        <p:blipFill>
          <a:blip r:embed="rId2"/>
          <a:stretch>
            <a:fillRect/>
          </a:stretch>
        </p:blipFill>
        <p:spPr>
          <a:xfrm>
            <a:off x="1460500" y="249238"/>
            <a:ext cx="15367000" cy="8724900"/>
          </a:xfrm>
          <a:prstGeom prst="rect">
            <a:avLst/>
          </a:prstGeom>
        </p:spPr>
      </p:pic>
      <p:sp>
        <p:nvSpPr>
          <p:cNvPr id="6" name="Footer Placeholder 77">
            <a:extLst>
              <a:ext uri="{FF2B5EF4-FFF2-40B4-BE49-F238E27FC236}">
                <a16:creationId xmlns:a16="http://schemas.microsoft.com/office/drawing/2014/main" id="{757AF099-43AA-528D-B59B-6D8ED1394362}"/>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pic>
        <p:nvPicPr>
          <p:cNvPr id="8" name="Picture 2" descr="A blue text on a black background&#10;&#10;AI-generated content may be incorrect.">
            <a:extLst>
              <a:ext uri="{FF2B5EF4-FFF2-40B4-BE49-F238E27FC236}">
                <a16:creationId xmlns:a16="http://schemas.microsoft.com/office/drawing/2014/main" id="{30E93280-0D7B-0238-BF0D-154F81657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43">
            <a:extLst>
              <a:ext uri="{FF2B5EF4-FFF2-40B4-BE49-F238E27FC236}">
                <a16:creationId xmlns:a16="http://schemas.microsoft.com/office/drawing/2014/main" id="{1D613E03-BC48-71CC-72E6-D4A9BD1EEE62}"/>
              </a:ext>
            </a:extLst>
          </p:cNvPr>
          <p:cNvSpPr>
            <a:spLocks noGrp="1"/>
          </p:cNvSpPr>
          <p:nvPr>
            <p:ph type="sldNum" sz="quarter" idx="12"/>
          </p:nvPr>
        </p:nvSpPr>
        <p:spPr>
          <a:xfrm>
            <a:off x="17567275" y="9809786"/>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12</a:t>
            </a:fld>
            <a:endParaRPr lang="en-US" sz="24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57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program&#10;&#10;AI-generated content may be incorrect.">
            <a:extLst>
              <a:ext uri="{FF2B5EF4-FFF2-40B4-BE49-F238E27FC236}">
                <a16:creationId xmlns:a16="http://schemas.microsoft.com/office/drawing/2014/main" id="{017099D8-0A17-8CB9-1432-B59284B5043F}"/>
              </a:ext>
            </a:extLst>
          </p:cNvPr>
          <p:cNvPicPr>
            <a:picLocks noChangeAspect="1"/>
          </p:cNvPicPr>
          <p:nvPr/>
        </p:nvPicPr>
        <p:blipFill>
          <a:blip r:embed="rId2"/>
          <a:stretch>
            <a:fillRect/>
          </a:stretch>
        </p:blipFill>
        <p:spPr>
          <a:xfrm>
            <a:off x="5283200" y="334963"/>
            <a:ext cx="8435975" cy="8886825"/>
          </a:xfrm>
          <a:prstGeom prst="rect">
            <a:avLst/>
          </a:prstGeom>
        </p:spPr>
      </p:pic>
      <p:sp>
        <p:nvSpPr>
          <p:cNvPr id="6" name="Footer Placeholder 77">
            <a:extLst>
              <a:ext uri="{FF2B5EF4-FFF2-40B4-BE49-F238E27FC236}">
                <a16:creationId xmlns:a16="http://schemas.microsoft.com/office/drawing/2014/main" id="{078FE648-8761-F4B9-2E87-164D0DCF249C}"/>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pic>
        <p:nvPicPr>
          <p:cNvPr id="8" name="Picture 2" descr="A blue text on a black background&#10;&#10;AI-generated content may be incorrect.">
            <a:extLst>
              <a:ext uri="{FF2B5EF4-FFF2-40B4-BE49-F238E27FC236}">
                <a16:creationId xmlns:a16="http://schemas.microsoft.com/office/drawing/2014/main" id="{832EA4AB-D2A9-8091-91DA-FB6295522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43">
            <a:extLst>
              <a:ext uri="{FF2B5EF4-FFF2-40B4-BE49-F238E27FC236}">
                <a16:creationId xmlns:a16="http://schemas.microsoft.com/office/drawing/2014/main" id="{866E90E0-D91E-5A1A-4E18-3504FA238125}"/>
              </a:ext>
            </a:extLst>
          </p:cNvPr>
          <p:cNvSpPr>
            <a:spLocks noGrp="1"/>
          </p:cNvSpPr>
          <p:nvPr>
            <p:ph type="sldNum" sz="quarter" idx="12"/>
          </p:nvPr>
        </p:nvSpPr>
        <p:spPr>
          <a:xfrm>
            <a:off x="17567275" y="9809786"/>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13</a:t>
            </a:fld>
            <a:endParaRPr lang="en-US" sz="24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883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aking a selfie&#10;&#10;AI-generated content may be incorrect.">
            <a:extLst>
              <a:ext uri="{FF2B5EF4-FFF2-40B4-BE49-F238E27FC236}">
                <a16:creationId xmlns:a16="http://schemas.microsoft.com/office/drawing/2014/main" id="{D84ADA01-5F2C-403E-1DF9-0E7FF66FB873}"/>
              </a:ext>
            </a:extLst>
          </p:cNvPr>
          <p:cNvPicPr>
            <a:picLocks noChangeAspect="1"/>
          </p:cNvPicPr>
          <p:nvPr/>
        </p:nvPicPr>
        <p:blipFill>
          <a:blip r:embed="rId2"/>
          <a:stretch>
            <a:fillRect/>
          </a:stretch>
        </p:blipFill>
        <p:spPr>
          <a:xfrm>
            <a:off x="679450" y="1900237"/>
            <a:ext cx="7800975" cy="6137275"/>
          </a:xfrm>
          <a:prstGeom prst="rect">
            <a:avLst/>
          </a:prstGeom>
        </p:spPr>
      </p:pic>
      <p:pic>
        <p:nvPicPr>
          <p:cNvPr id="5" name="Picture 4" descr="A person and person looking at camera&#10;&#10;AI-generated content may be incorrect.">
            <a:extLst>
              <a:ext uri="{FF2B5EF4-FFF2-40B4-BE49-F238E27FC236}">
                <a16:creationId xmlns:a16="http://schemas.microsoft.com/office/drawing/2014/main" id="{09C59645-7CD4-4C6B-2B5C-E0F89D9FE911}"/>
              </a:ext>
            </a:extLst>
          </p:cNvPr>
          <p:cNvPicPr>
            <a:picLocks noChangeAspect="1"/>
          </p:cNvPicPr>
          <p:nvPr/>
        </p:nvPicPr>
        <p:blipFill>
          <a:blip r:embed="rId3"/>
          <a:stretch>
            <a:fillRect/>
          </a:stretch>
        </p:blipFill>
        <p:spPr>
          <a:xfrm>
            <a:off x="9728200" y="1893888"/>
            <a:ext cx="8039100" cy="6118225"/>
          </a:xfrm>
          <a:prstGeom prst="rect">
            <a:avLst/>
          </a:prstGeom>
        </p:spPr>
      </p:pic>
      <p:sp>
        <p:nvSpPr>
          <p:cNvPr id="7" name="Footer Placeholder 77">
            <a:extLst>
              <a:ext uri="{FF2B5EF4-FFF2-40B4-BE49-F238E27FC236}">
                <a16:creationId xmlns:a16="http://schemas.microsoft.com/office/drawing/2014/main" id="{FC69606B-76A1-1C16-8487-7513B0CC1747}"/>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pic>
        <p:nvPicPr>
          <p:cNvPr id="9" name="Picture 2" descr="A blue text on a black background&#10;&#10;AI-generated content may be incorrect.">
            <a:extLst>
              <a:ext uri="{FF2B5EF4-FFF2-40B4-BE49-F238E27FC236}">
                <a16:creationId xmlns:a16="http://schemas.microsoft.com/office/drawing/2014/main" id="{F7B82106-D8FF-8047-D8CE-2C7A13FAD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3">
            <a:extLst>
              <a:ext uri="{FF2B5EF4-FFF2-40B4-BE49-F238E27FC236}">
                <a16:creationId xmlns:a16="http://schemas.microsoft.com/office/drawing/2014/main" id="{DDE9E6EF-1397-75DB-DC74-A65E13190E74}"/>
              </a:ext>
            </a:extLst>
          </p:cNvPr>
          <p:cNvSpPr>
            <a:spLocks noGrp="1"/>
          </p:cNvSpPr>
          <p:nvPr>
            <p:ph type="sldNum" sz="quarter" idx="12"/>
          </p:nvPr>
        </p:nvSpPr>
        <p:spPr>
          <a:xfrm>
            <a:off x="17567275" y="9809786"/>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14</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15" name="Title 7">
            <a:extLst>
              <a:ext uri="{FF2B5EF4-FFF2-40B4-BE49-F238E27FC236}">
                <a16:creationId xmlns:a16="http://schemas.microsoft.com/office/drawing/2014/main" id="{0B4CB472-D1E3-4A6F-7F28-E8DDA6FB90F0}"/>
              </a:ext>
            </a:extLst>
          </p:cNvPr>
          <p:cNvSpPr>
            <a:spLocks noGrp="1"/>
          </p:cNvSpPr>
          <p:nvPr>
            <p:ph type="title"/>
          </p:nvPr>
        </p:nvSpPr>
        <p:spPr>
          <a:xfrm>
            <a:off x="2798232" y="-7625"/>
            <a:ext cx="8458315" cy="792162"/>
          </a:xfrm>
          <a:solidFill>
            <a:schemeClr val="bg1"/>
          </a:solidFill>
          <a:ln>
            <a:solidFill>
              <a:schemeClr val="bg1"/>
            </a:solidFill>
          </a:ln>
        </p:spPr>
        <p:txBody>
          <a:bodyPr>
            <a:normAutofit/>
          </a:bodyPr>
          <a:lstStyle/>
          <a:p>
            <a:r>
              <a:rPr lang="en-US" b="1">
                <a:solidFill>
                  <a:srgbClr val="00B050"/>
                </a:solidFill>
                <a:effectLst>
                  <a:outerShdw blurRad="38100" dist="38100" dir="2700000" algn="tl">
                    <a:srgbClr val="000000">
                      <a:alpha val="43137"/>
                    </a:srgbClr>
                  </a:outerShdw>
                </a:effectLst>
              </a:rPr>
              <a:t>Demonstration Output</a:t>
            </a:r>
            <a:endParaRPr lang="en-US"/>
          </a:p>
        </p:txBody>
      </p:sp>
      <p:sp>
        <p:nvSpPr>
          <p:cNvPr id="3" name="L-Shape 2">
            <a:extLst>
              <a:ext uri="{FF2B5EF4-FFF2-40B4-BE49-F238E27FC236}">
                <a16:creationId xmlns:a16="http://schemas.microsoft.com/office/drawing/2014/main" id="{0748B7FA-29D2-44B9-BBBD-2679CE87B8F6}"/>
              </a:ext>
            </a:extLst>
          </p:cNvPr>
          <p:cNvSpPr/>
          <p:nvPr/>
        </p:nvSpPr>
        <p:spPr>
          <a:xfrm rot="5400000">
            <a:off x="1377019" y="-1355430"/>
            <a:ext cx="1255350" cy="3977641"/>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399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CEE1D-056E-204B-85EC-B0487668A4D4}"/>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2E2DFE41-EB2F-37E6-CCD7-6170B625B526}"/>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51AFBDBA-7A63-0407-5A07-18DE9D66EEF9}"/>
              </a:ext>
            </a:extLst>
          </p:cNvPr>
          <p:cNvSpPr>
            <a:spLocks noGrp="1"/>
          </p:cNvSpPr>
          <p:nvPr>
            <p:ph type="sldNum" sz="quarter" idx="12"/>
          </p:nvPr>
        </p:nvSpPr>
        <p:spPr>
          <a:xfrm>
            <a:off x="17297400" y="9603411"/>
            <a:ext cx="579120" cy="477671"/>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15</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6CA6F0E-95CE-7FD2-70F5-D61E52900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7">
            <a:extLst>
              <a:ext uri="{FF2B5EF4-FFF2-40B4-BE49-F238E27FC236}">
                <a16:creationId xmlns:a16="http://schemas.microsoft.com/office/drawing/2014/main" id="{0FDD7620-03E7-3FB3-80B4-ABA0DF751286}"/>
              </a:ext>
            </a:extLst>
          </p:cNvPr>
          <p:cNvSpPr>
            <a:spLocks noGrp="1"/>
          </p:cNvSpPr>
          <p:nvPr>
            <p:ph type="ftr" sz="quarter" idx="11"/>
          </p:nvPr>
        </p:nvSpPr>
        <p:spPr>
          <a:xfrm>
            <a:off x="6505575" y="9589071"/>
            <a:ext cx="5530850" cy="692150"/>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a:t>
            </a:r>
            <a:r>
              <a:rPr lang="en-US" sz="2400" err="1">
                <a:solidFill>
                  <a:schemeClr val="tx1"/>
                </a:solidFill>
                <a:latin typeface="Times New Roman" panose="02020603050405020304" pitchFamily="18" charset="0"/>
                <a:cs typeface="Times New Roman" panose="02020603050405020304" pitchFamily="18" charset="0"/>
              </a:rPr>
              <a:t>Weragala</a:t>
            </a:r>
            <a:r>
              <a:rPr lang="en-US" sz="2400">
                <a:solidFill>
                  <a:schemeClr val="tx1"/>
                </a:solidFill>
                <a:latin typeface="Times New Roman" panose="02020603050405020304" pitchFamily="18" charset="0"/>
                <a:cs typeface="Times New Roman" panose="02020603050405020304" pitchFamily="18" charset="0"/>
              </a:rPr>
              <a:t> | R25-012</a:t>
            </a:r>
          </a:p>
        </p:txBody>
      </p:sp>
      <p:sp>
        <p:nvSpPr>
          <p:cNvPr id="6" name="Content Placeholder 5">
            <a:extLst>
              <a:ext uri="{FF2B5EF4-FFF2-40B4-BE49-F238E27FC236}">
                <a16:creationId xmlns:a16="http://schemas.microsoft.com/office/drawing/2014/main" id="{B5F04E69-413D-194D-9D7B-C9482A934380}"/>
              </a:ext>
            </a:extLst>
          </p:cNvPr>
          <p:cNvSpPr>
            <a:spLocks noGrp="1"/>
          </p:cNvSpPr>
          <p:nvPr>
            <p:ph idx="1"/>
          </p:nvPr>
        </p:nvSpPr>
        <p:spPr>
          <a:xfrm>
            <a:off x="690457" y="1889126"/>
            <a:ext cx="8229600" cy="6094208"/>
          </a:xfrm>
        </p:spPr>
        <p:txBody>
          <a:bodyPr vert="horz" lIns="91440" tIns="45720" rIns="91440" bIns="45720" rtlCol="0" anchor="t">
            <a:normAutofit/>
          </a:bodyPr>
          <a:lstStyle/>
          <a:p>
            <a:pPr marL="0" indent="0" algn="ctr">
              <a:buNone/>
            </a:pPr>
            <a:r>
              <a:rPr lang="en-US"/>
              <a:t>Functional Requirements</a:t>
            </a:r>
          </a:p>
          <a:p>
            <a:pPr marL="457200" indent="-457200" algn="just"/>
            <a:r>
              <a:rPr lang="en-US"/>
              <a:t>Face Detection</a:t>
            </a:r>
            <a:endParaRPr lang="en-US">
              <a:ea typeface="Calibri"/>
              <a:cs typeface="Calibri"/>
            </a:endParaRPr>
          </a:p>
          <a:p>
            <a:pPr marL="457200" indent="-457200" algn="just"/>
            <a:r>
              <a:rPr lang="en-US"/>
              <a:t>The system must detect human faces in the camera’s field of view in real time</a:t>
            </a:r>
            <a:endParaRPr lang="en-US">
              <a:ea typeface="Calibri"/>
              <a:cs typeface="Calibri"/>
            </a:endParaRPr>
          </a:p>
          <a:p>
            <a:pPr marL="457200" indent="-457200" algn="just"/>
            <a:r>
              <a:rPr lang="en-US"/>
              <a:t>The detection process should work efficiently under various lightning conditions.(e.g., indoors, outdoors, dim light)</a:t>
            </a:r>
            <a:endParaRPr lang="en-US">
              <a:ea typeface="Calibri"/>
              <a:cs typeface="Calibri"/>
            </a:endParaRPr>
          </a:p>
        </p:txBody>
      </p:sp>
      <p:sp>
        <p:nvSpPr>
          <p:cNvPr id="9" name="Title 7">
            <a:extLst>
              <a:ext uri="{FF2B5EF4-FFF2-40B4-BE49-F238E27FC236}">
                <a16:creationId xmlns:a16="http://schemas.microsoft.com/office/drawing/2014/main" id="{FA4AF927-2190-D662-2369-F7AD6A4FCB36}"/>
              </a:ext>
            </a:extLst>
          </p:cNvPr>
          <p:cNvSpPr>
            <a:spLocks noGrp="1"/>
          </p:cNvSpPr>
          <p:nvPr>
            <p:ph type="title"/>
          </p:nvPr>
        </p:nvSpPr>
        <p:spPr>
          <a:xfrm>
            <a:off x="2258482" y="373375"/>
            <a:ext cx="8458315" cy="792162"/>
          </a:xfrm>
          <a:solidFill>
            <a:schemeClr val="bg1"/>
          </a:solidFill>
          <a:ln>
            <a:solidFill>
              <a:schemeClr val="bg1"/>
            </a:solidFill>
          </a:ln>
        </p:spPr>
        <p:txBody>
          <a:bodyPr>
            <a:normAutofit/>
          </a:bodyPr>
          <a:lstStyle/>
          <a:p>
            <a:r>
              <a:rPr lang="en-US" b="1">
                <a:solidFill>
                  <a:srgbClr val="00B050"/>
                </a:solidFill>
                <a:effectLst>
                  <a:outerShdw blurRad="38100" dist="38100" dir="2700000" algn="tl">
                    <a:srgbClr val="000000">
                      <a:alpha val="43137"/>
                    </a:srgbClr>
                  </a:outerShdw>
                </a:effectLst>
              </a:rPr>
              <a:t>Component Specific Requirements</a:t>
            </a:r>
          </a:p>
        </p:txBody>
      </p:sp>
      <p:pic>
        <p:nvPicPr>
          <p:cNvPr id="15" name="Picture 14">
            <a:extLst>
              <a:ext uri="{FF2B5EF4-FFF2-40B4-BE49-F238E27FC236}">
                <a16:creationId xmlns:a16="http://schemas.microsoft.com/office/drawing/2014/main" id="{C04968F3-0BF2-F70A-4E1A-2BFFBFEC9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660" y="479123"/>
            <a:ext cx="580666" cy="580666"/>
          </a:xfrm>
          <a:prstGeom prst="rect">
            <a:avLst/>
          </a:prstGeom>
        </p:spPr>
      </p:pic>
      <p:sp>
        <p:nvSpPr>
          <p:cNvPr id="16" name="Diamond 15">
            <a:extLst>
              <a:ext uri="{FF2B5EF4-FFF2-40B4-BE49-F238E27FC236}">
                <a16:creationId xmlns:a16="http://schemas.microsoft.com/office/drawing/2014/main" id="{A6FE175E-FD2A-C30F-770C-BBD56E7D99F2}"/>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endParaRPr>
          </a:p>
        </p:txBody>
      </p:sp>
      <p:sp>
        <p:nvSpPr>
          <p:cNvPr id="17" name="Diamond 16">
            <a:extLst>
              <a:ext uri="{FF2B5EF4-FFF2-40B4-BE49-F238E27FC236}">
                <a16:creationId xmlns:a16="http://schemas.microsoft.com/office/drawing/2014/main" id="{42B62838-5DD3-7ECE-2C5D-F7E8D71E6B39}"/>
              </a:ext>
            </a:extLst>
          </p:cNvPr>
          <p:cNvSpPr/>
          <p:nvPr/>
        </p:nvSpPr>
        <p:spPr>
          <a:xfrm>
            <a:off x="321649" y="747456"/>
            <a:ext cx="619197" cy="640792"/>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071AB4FE-66FD-4CCF-8163-3B7F1AFF7A62}"/>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1E969A37-21DB-F740-0DFE-2940A3872445}"/>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5">
            <a:extLst>
              <a:ext uri="{FF2B5EF4-FFF2-40B4-BE49-F238E27FC236}">
                <a16:creationId xmlns:a16="http://schemas.microsoft.com/office/drawing/2014/main" id="{09438E49-0109-33DF-3ADD-BA55415A37D1}"/>
              </a:ext>
            </a:extLst>
          </p:cNvPr>
          <p:cNvSpPr txBox="1">
            <a:spLocks/>
          </p:cNvSpPr>
          <p:nvPr/>
        </p:nvSpPr>
        <p:spPr>
          <a:xfrm>
            <a:off x="9883987" y="1889762"/>
            <a:ext cx="8229600" cy="609420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ea typeface="Calibri"/>
                <a:cs typeface="Calibri"/>
              </a:rPr>
              <a:t>   Non-</a:t>
            </a:r>
            <a:r>
              <a:rPr lang="en-US" err="1">
                <a:ea typeface="Calibri"/>
                <a:cs typeface="Calibri"/>
              </a:rPr>
              <a:t>unctional</a:t>
            </a:r>
            <a:r>
              <a:rPr lang="en-US">
                <a:ea typeface="Calibri"/>
                <a:cs typeface="Calibri"/>
              </a:rPr>
              <a:t> Requirements</a:t>
            </a:r>
          </a:p>
          <a:p>
            <a:pPr marL="0" indent="0" algn="ctr">
              <a:buNone/>
            </a:pPr>
            <a:endParaRPr lang="en-US"/>
          </a:p>
          <a:p>
            <a:pPr marL="228600" indent="-228600" algn="just">
              <a:spcBef>
                <a:spcPts val="0"/>
              </a:spcBef>
              <a:buFont typeface="Arial"/>
              <a:buChar char="•"/>
            </a:pPr>
            <a:r>
              <a:rPr lang="en-US"/>
              <a:t>Performance </a:t>
            </a:r>
            <a:endParaRPr lang="en-US">
              <a:ea typeface="Calibri"/>
              <a:cs typeface="Calibri"/>
            </a:endParaRPr>
          </a:p>
          <a:p>
            <a:pPr marL="228600" indent="-228600" algn="just">
              <a:spcBef>
                <a:spcPts val="0"/>
              </a:spcBef>
              <a:buFont typeface="Arial"/>
              <a:buChar char="•"/>
            </a:pPr>
            <a:r>
              <a:rPr lang="en-US"/>
              <a:t>Scalability </a:t>
            </a:r>
            <a:endParaRPr lang="en-US">
              <a:ea typeface="Calibri"/>
              <a:cs typeface="Calibri"/>
            </a:endParaRPr>
          </a:p>
          <a:p>
            <a:pPr marL="228600" indent="-228600" algn="just">
              <a:spcBef>
                <a:spcPts val="0"/>
              </a:spcBef>
              <a:buFont typeface="Arial"/>
              <a:buChar char="•"/>
            </a:pPr>
            <a:r>
              <a:rPr lang="en-US"/>
              <a:t>Portability </a:t>
            </a:r>
            <a:endParaRPr lang="en-US">
              <a:ea typeface="Calibri"/>
              <a:cs typeface="Calibri"/>
            </a:endParaRPr>
          </a:p>
          <a:p>
            <a:pPr marL="228600" indent="-228600" algn="just">
              <a:spcBef>
                <a:spcPts val="0"/>
              </a:spcBef>
              <a:buFont typeface="Arial"/>
              <a:buChar char="•"/>
            </a:pPr>
            <a:r>
              <a:rPr lang="en-US"/>
              <a:t>Affordability </a:t>
            </a:r>
            <a:endParaRPr lang="en-US">
              <a:ea typeface="Calibri"/>
              <a:cs typeface="Calibri"/>
            </a:endParaRPr>
          </a:p>
          <a:p>
            <a:pPr marL="228600" indent="-228600" algn="just">
              <a:spcBef>
                <a:spcPts val="0"/>
              </a:spcBef>
              <a:buFont typeface="Arial"/>
              <a:buChar char="•"/>
            </a:pPr>
            <a:r>
              <a:rPr lang="en-US"/>
              <a:t>Reliability </a:t>
            </a:r>
            <a:endParaRPr lang="en-US">
              <a:ea typeface="Calibri"/>
              <a:cs typeface="Calibri"/>
            </a:endParaRPr>
          </a:p>
          <a:p>
            <a:pPr marL="228600" indent="-228600" algn="just">
              <a:spcBef>
                <a:spcPts val="0"/>
              </a:spcBef>
              <a:buFont typeface="Arial"/>
              <a:buChar char="•"/>
            </a:pPr>
            <a:r>
              <a:rPr lang="en-US"/>
              <a:t>Usability </a:t>
            </a:r>
            <a:endParaRPr lang="en-US">
              <a:ea typeface="Calibri"/>
              <a:cs typeface="Calibri"/>
            </a:endParaRPr>
          </a:p>
          <a:p>
            <a:pPr marL="228600" indent="-228600" algn="just">
              <a:spcBef>
                <a:spcPts val="0"/>
              </a:spcBef>
              <a:buFont typeface="Arial"/>
              <a:buChar char="•"/>
            </a:pPr>
            <a:r>
              <a:rPr lang="en-US"/>
              <a:t>Energy Efficiency </a:t>
            </a:r>
            <a:endParaRPr lang="en-US">
              <a:ea typeface="Calibri"/>
              <a:cs typeface="Calibri"/>
            </a:endParaRPr>
          </a:p>
          <a:p>
            <a:pPr marL="228600" indent="-228600" algn="just">
              <a:spcBef>
                <a:spcPts val="0"/>
              </a:spcBef>
              <a:buFont typeface="Arial"/>
              <a:buChar char="•"/>
            </a:pPr>
            <a:r>
              <a:rPr lang="en-US"/>
              <a:t>Security </a:t>
            </a:r>
            <a:endParaRPr lang="en-US">
              <a:ea typeface="Calibri"/>
              <a:cs typeface="Calibri"/>
            </a:endParaRPr>
          </a:p>
          <a:p>
            <a:pPr marL="0" indent="0">
              <a:buNone/>
            </a:pPr>
            <a:endParaRPr lang="en-US">
              <a:ea typeface="Calibri"/>
              <a:cs typeface="Calibri"/>
            </a:endParaRPr>
          </a:p>
          <a:p>
            <a:pPr marL="0" indent="0">
              <a:buNone/>
            </a:pPr>
            <a:endParaRPr lang="en-US"/>
          </a:p>
          <a:p>
            <a:pPr marL="0" indent="0">
              <a:buFont typeface="Arial" pitchFamily="34" charset="0"/>
              <a:buNone/>
            </a:pPr>
            <a:endParaRPr lang="en-US"/>
          </a:p>
          <a:p>
            <a:pPr marL="0" indent="0">
              <a:buFont typeface="Arial" pitchFamily="34" charset="0"/>
              <a:buNone/>
            </a:pPr>
            <a:endParaRPr lang="en-US"/>
          </a:p>
        </p:txBody>
      </p:sp>
    </p:spTree>
    <p:extLst>
      <p:ext uri="{BB962C8B-B14F-4D97-AF65-F5344CB8AC3E}">
        <p14:creationId xmlns:p14="http://schemas.microsoft.com/office/powerpoint/2010/main" val="35345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person smiling at the camera&#10;&#10;AI-generated content may be incorrect.">
            <a:extLst>
              <a:ext uri="{FF2B5EF4-FFF2-40B4-BE49-F238E27FC236}">
                <a16:creationId xmlns:a16="http://schemas.microsoft.com/office/drawing/2014/main" id="{0F076EE4-13DF-4D79-F460-B9361DADCF83}"/>
              </a:ext>
            </a:extLst>
          </p:cNvPr>
          <p:cNvPicPr>
            <a:picLocks noChangeAspect="1"/>
          </p:cNvPicPr>
          <p:nvPr/>
        </p:nvPicPr>
        <p:blipFill>
          <a:blip r:embed="rId2"/>
          <a:stretch>
            <a:fillRect/>
          </a:stretch>
        </p:blipFill>
        <p:spPr>
          <a:xfrm>
            <a:off x="7795896" y="1465298"/>
            <a:ext cx="2696203" cy="35771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0" name="Picture 2">
            <a:extLst>
              <a:ext uri="{FF2B5EF4-FFF2-40B4-BE49-F238E27FC236}">
                <a16:creationId xmlns:a16="http://schemas.microsoft.com/office/drawing/2014/main" id="{1D07CD9A-E75A-1184-2E16-DB16659D8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40578"/>
            <a:ext cx="4216730" cy="854193"/>
          </a:xfrm>
          <a:prstGeom prst="rect">
            <a:avLst/>
          </a:prstGeom>
          <a:noFill/>
          <a:extLst>
            <a:ext uri="{909E8E84-426E-40DD-AFC4-6F175D3DCCD1}">
              <a14:hiddenFill xmlns:a14="http://schemas.microsoft.com/office/drawing/2010/main">
                <a:solidFill>
                  <a:srgbClr val="FFFFFF"/>
                </a:solidFill>
              </a14:hiddenFill>
            </a:ext>
          </a:extLst>
        </p:spPr>
      </p:pic>
      <p:sp>
        <p:nvSpPr>
          <p:cNvPr id="2" name="Half Frame 1">
            <a:extLst>
              <a:ext uri="{FF2B5EF4-FFF2-40B4-BE49-F238E27FC236}">
                <a16:creationId xmlns:a16="http://schemas.microsoft.com/office/drawing/2014/main" id="{31E5809A-524F-6ACF-22F7-B190D49ECD65}"/>
              </a:ext>
            </a:extLst>
          </p:cNvPr>
          <p:cNvSpPr/>
          <p:nvPr/>
        </p:nvSpPr>
        <p:spPr>
          <a:xfrm>
            <a:off x="-21265" y="0"/>
            <a:ext cx="2063425" cy="6507737"/>
          </a:xfrm>
          <a:prstGeom prst="half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a:extLst>
              <a:ext uri="{FF2B5EF4-FFF2-40B4-BE49-F238E27FC236}">
                <a16:creationId xmlns:a16="http://schemas.microsoft.com/office/drawing/2014/main" id="{57D08BEC-6DCD-FF0C-5C86-DFC3C2D58A57}"/>
              </a:ext>
            </a:extLst>
          </p:cNvPr>
          <p:cNvSpPr/>
          <p:nvPr/>
        </p:nvSpPr>
        <p:spPr>
          <a:xfrm>
            <a:off x="15387179" y="7504348"/>
            <a:ext cx="1658761" cy="1454633"/>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DD38C043-254F-C176-C97E-F9454E6AE4B0}"/>
              </a:ext>
            </a:extLst>
          </p:cNvPr>
          <p:cNvSpPr/>
          <p:nvPr/>
        </p:nvSpPr>
        <p:spPr>
          <a:xfrm>
            <a:off x="15087552" y="7504349"/>
            <a:ext cx="528367" cy="499104"/>
          </a:xfrm>
          <a:prstGeom prst="diamond">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C098BF78-7752-71F8-D4DE-265DCCE9E3C0}"/>
              </a:ext>
            </a:extLst>
          </p:cNvPr>
          <p:cNvSpPr/>
          <p:nvPr/>
        </p:nvSpPr>
        <p:spPr>
          <a:xfrm>
            <a:off x="14323288" y="8003453"/>
            <a:ext cx="994295" cy="955529"/>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CA50C2B9-9E53-7C77-DE8E-031F1423B6F2}"/>
              </a:ext>
            </a:extLst>
          </p:cNvPr>
          <p:cNvSpPr/>
          <p:nvPr/>
        </p:nvSpPr>
        <p:spPr>
          <a:xfrm>
            <a:off x="15209520" y="8759290"/>
            <a:ext cx="772529" cy="698796"/>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6">
            <a:extLst>
              <a:ext uri="{FF2B5EF4-FFF2-40B4-BE49-F238E27FC236}">
                <a16:creationId xmlns:a16="http://schemas.microsoft.com/office/drawing/2014/main" id="{689CBA7A-DC45-1AF0-E99E-E7BD408FFF83}"/>
              </a:ext>
            </a:extLst>
          </p:cNvPr>
          <p:cNvSpPr txBox="1">
            <a:spLocks/>
          </p:cNvSpPr>
          <p:nvPr/>
        </p:nvSpPr>
        <p:spPr>
          <a:xfrm>
            <a:off x="4216730" y="5143500"/>
            <a:ext cx="10088986" cy="14475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IT21826740 | K.D. Dilini</a:t>
            </a:r>
          </a:p>
        </p:txBody>
      </p:sp>
      <p:sp>
        <p:nvSpPr>
          <p:cNvPr id="12" name="Subtitle 67">
            <a:extLst>
              <a:ext uri="{FF2B5EF4-FFF2-40B4-BE49-F238E27FC236}">
                <a16:creationId xmlns:a16="http://schemas.microsoft.com/office/drawing/2014/main" id="{66334AC9-94F2-34AD-4E5F-E0238FDA3CEE}"/>
              </a:ext>
            </a:extLst>
          </p:cNvPr>
          <p:cNvSpPr>
            <a:spLocks noGrp="1"/>
          </p:cNvSpPr>
          <p:nvPr>
            <p:ph type="subTitle" idx="1"/>
          </p:nvPr>
        </p:nvSpPr>
        <p:spPr>
          <a:xfrm>
            <a:off x="5798984" y="6507737"/>
            <a:ext cx="6690029" cy="854193"/>
          </a:xfrm>
        </p:spPr>
        <p:txBody>
          <a:bodyPr>
            <a:normAutofit/>
          </a:bodyPr>
          <a:lstStyle/>
          <a:p>
            <a:pPr algn="ctr"/>
            <a:r>
              <a:rPr lang="en-US" sz="2400" b="1" kern="1400" spc="-50">
                <a:effectLst/>
                <a:latin typeface="Times New Roman" panose="02020603050405020304" pitchFamily="18" charset="0"/>
                <a:ea typeface="Yu Gothic Light" panose="020B0300000000000000" pitchFamily="34" charset="-128"/>
                <a:cs typeface="Times New Roman" panose="02020603050405020304" pitchFamily="18" charset="0"/>
              </a:rPr>
              <a:t>BSc (Hons) Degree in Information Technology (specialization in Information Technology)</a:t>
            </a:r>
            <a:endParaRPr lang="en-US" sz="2400" b="1" kern="1400" spc="-50">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406533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4C14-C8C1-6AD8-2BA7-C034847066F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85894D77-323E-C81D-AA82-9F86E1DED4C1}"/>
              </a:ext>
            </a:extLst>
          </p:cNvPr>
          <p:cNvSpPr>
            <a:spLocks noGrp="1"/>
          </p:cNvSpPr>
          <p:nvPr>
            <p:ph type="title"/>
          </p:nvPr>
        </p:nvSpPr>
        <p:spPr>
          <a:xfrm>
            <a:off x="9671956" y="4112388"/>
            <a:ext cx="6389916" cy="1028700"/>
          </a:xfrm>
        </p:spPr>
        <p:txBody>
          <a:bodyPr>
            <a:normAutofit fontScale="90000"/>
          </a:bodyPr>
          <a:lstStyle/>
          <a:p>
            <a:r>
              <a:rPr lang="en-US" sz="6600">
                <a:ea typeface="+mj-lt"/>
                <a:cs typeface="+mj-lt"/>
              </a:rPr>
              <a:t> Sinhala Text Recognition and </a:t>
            </a:r>
            <a:br>
              <a:rPr lang="en-US" sz="6600">
                <a:ea typeface="+mj-lt"/>
                <a:cs typeface="+mj-lt"/>
              </a:rPr>
            </a:br>
            <a:r>
              <a:rPr lang="en-US" sz="6600">
                <a:ea typeface="+mj-lt"/>
                <a:cs typeface="+mj-lt"/>
              </a:rPr>
              <a:t>Voice Feedback for Visually Impaired </a:t>
            </a:r>
            <a:br>
              <a:rPr lang="en-US" sz="6600">
                <a:ea typeface="+mj-lt"/>
                <a:cs typeface="+mj-lt"/>
              </a:rPr>
            </a:br>
            <a:r>
              <a:rPr lang="en-US" sz="6600">
                <a:ea typeface="+mj-lt"/>
                <a:cs typeface="+mj-lt"/>
              </a:rPr>
              <a:t>- </a:t>
            </a:r>
            <a:br>
              <a:rPr lang="en-US" sz="6600">
                <a:ea typeface="+mj-lt"/>
                <a:cs typeface="+mj-lt"/>
              </a:rPr>
            </a:br>
            <a:r>
              <a:rPr lang="en-US" sz="6600">
                <a:ea typeface="+mj-lt"/>
                <a:cs typeface="+mj-lt"/>
              </a:rPr>
              <a:t>Optical Character Recognition (OCR)</a:t>
            </a:r>
            <a:endParaRPr lang="en-US">
              <a:ea typeface="Calibri"/>
              <a:cs typeface="Calibri"/>
            </a:endParaRPr>
          </a:p>
        </p:txBody>
      </p:sp>
      <p:sp>
        <p:nvSpPr>
          <p:cNvPr id="42" name="Date Placeholder 41">
            <a:extLst>
              <a:ext uri="{FF2B5EF4-FFF2-40B4-BE49-F238E27FC236}">
                <a16:creationId xmlns:a16="http://schemas.microsoft.com/office/drawing/2014/main" id="{448A13D8-75BB-9C1C-C4DD-86C6D7AB7050}"/>
              </a:ext>
            </a:extLst>
          </p:cNvPr>
          <p:cNvSpPr>
            <a:spLocks noGrp="1"/>
          </p:cNvSpPr>
          <p:nvPr>
            <p:ph type="dt" sz="half" idx="10"/>
          </p:nvPr>
        </p:nvSpPr>
        <p:spPr>
          <a:xfrm>
            <a:off x="14782800" y="9555620"/>
            <a:ext cx="2294465" cy="525463"/>
          </a:xfrm>
        </p:spPr>
        <p:txBody>
          <a:bodyPr/>
          <a:lstStyle/>
          <a:p>
            <a:fld id="{D793B1B8-1224-47E9-AF56-6794421B4633}"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1C642B0D-D683-34B8-1A97-ECEE0EFC5D04}"/>
              </a:ext>
            </a:extLst>
          </p:cNvPr>
          <p:cNvSpPr>
            <a:spLocks noGrp="1"/>
          </p:cNvSpPr>
          <p:nvPr>
            <p:ph type="sldNum" sz="quarter" idx="12"/>
          </p:nvPr>
        </p:nvSpPr>
        <p:spPr>
          <a:xfrm>
            <a:off x="17297400" y="9603412"/>
            <a:ext cx="563880" cy="429878"/>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17</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816F37F9-94A2-C751-9D90-126CFBB03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 y="9255874"/>
            <a:ext cx="5090160" cy="103112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EE27FAC-B80B-3261-1EDE-DF3B0280105E}"/>
              </a:ext>
            </a:extLst>
          </p:cNvPr>
          <p:cNvSpPr>
            <a:spLocks noGrp="1"/>
          </p:cNvSpPr>
          <p:nvPr>
            <p:ph type="ftr" sz="quarter" idx="11"/>
          </p:nvPr>
        </p:nvSpPr>
        <p:spPr>
          <a:xfrm>
            <a:off x="6629400" y="9668165"/>
            <a:ext cx="5266266" cy="365125"/>
          </a:xfrm>
        </p:spPr>
        <p:txBody>
          <a:bodyPr/>
          <a:lstStyle/>
          <a:p>
            <a:r>
              <a:rPr lang="en-US" sz="2400">
                <a:solidFill>
                  <a:schemeClr val="tx1"/>
                </a:solidFill>
                <a:latin typeface="Times New Roman"/>
                <a:cs typeface="Times New Roman"/>
              </a:rPr>
              <a:t>IT21826740 | </a:t>
            </a:r>
            <a:r>
              <a:rPr lang="en-US" sz="2400" err="1">
                <a:solidFill>
                  <a:schemeClr val="tx1"/>
                </a:solidFill>
                <a:latin typeface="Times New Roman"/>
                <a:cs typeface="Times New Roman"/>
              </a:rPr>
              <a:t>K.D.Dilini</a:t>
            </a:r>
            <a:r>
              <a:rPr lang="en-US" sz="2400">
                <a:solidFill>
                  <a:schemeClr val="tx1"/>
                </a:solidFill>
                <a:latin typeface="Times New Roman"/>
                <a:cs typeface="Times New Roman"/>
              </a:rPr>
              <a:t> | R25-012</a:t>
            </a:r>
            <a:endParaRPr lang="en-US">
              <a:solidFill>
                <a:schemeClr val="tx1"/>
              </a:solidFill>
              <a:latin typeface="Times New Roman"/>
              <a:cs typeface="Times New Roman"/>
            </a:endParaRPr>
          </a:p>
        </p:txBody>
      </p:sp>
      <p:pic>
        <p:nvPicPr>
          <p:cNvPr id="6" name="Content Placeholder 5" descr="A magnifying glass on a piece of paper&#10;&#10;AI-generated content may be incorrect.">
            <a:extLst>
              <a:ext uri="{FF2B5EF4-FFF2-40B4-BE49-F238E27FC236}">
                <a16:creationId xmlns:a16="http://schemas.microsoft.com/office/drawing/2014/main" id="{8F5CBA98-C836-B416-9249-BA6AE6D1C3D0}"/>
              </a:ext>
            </a:extLst>
          </p:cNvPr>
          <p:cNvPicPr>
            <a:picLocks noGrp="1" noChangeAspect="1"/>
          </p:cNvPicPr>
          <p:nvPr>
            <p:ph idx="1"/>
          </p:nvPr>
        </p:nvPicPr>
        <p:blipFill>
          <a:blip r:embed="rId3"/>
          <a:stretch>
            <a:fillRect/>
          </a:stretch>
        </p:blipFill>
        <p:spPr>
          <a:xfrm>
            <a:off x="3402" y="1419338"/>
            <a:ext cx="7504339" cy="6798127"/>
          </a:xfrm>
        </p:spPr>
      </p:pic>
    </p:spTree>
    <p:extLst>
      <p:ext uri="{BB962C8B-B14F-4D97-AF65-F5344CB8AC3E}">
        <p14:creationId xmlns:p14="http://schemas.microsoft.com/office/powerpoint/2010/main" val="2644019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FF91-F72F-DC0A-E7AD-F31D2415AA4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2C659C35-7D91-F401-7770-73BBA1B2C308}"/>
              </a:ext>
            </a:extLst>
          </p:cNvPr>
          <p:cNvSpPr>
            <a:spLocks noGrp="1"/>
          </p:cNvSpPr>
          <p:nvPr>
            <p:ph type="title"/>
          </p:nvPr>
        </p:nvSpPr>
        <p:spPr>
          <a:xfrm>
            <a:off x="2045898" y="998251"/>
            <a:ext cx="6248400" cy="1143000"/>
          </a:xfrm>
        </p:spPr>
        <p:txBody>
          <a:bodyPr>
            <a:normAutofit/>
          </a:bodyPr>
          <a:lstStyle/>
          <a:p>
            <a:r>
              <a:rPr lang="en-US" sz="6600">
                <a:solidFill>
                  <a:srgbClr val="2E8B57"/>
                </a:solidFill>
                <a:latin typeface="Times New Roman"/>
                <a:cs typeface="Times New Roman"/>
              </a:rPr>
              <a:t>Introduction</a:t>
            </a:r>
          </a:p>
        </p:txBody>
      </p:sp>
      <p:sp>
        <p:nvSpPr>
          <p:cNvPr id="35" name="Content Placeholder 34">
            <a:extLst>
              <a:ext uri="{FF2B5EF4-FFF2-40B4-BE49-F238E27FC236}">
                <a16:creationId xmlns:a16="http://schemas.microsoft.com/office/drawing/2014/main" id="{CA0C02CA-B978-3A67-F67B-94D8E07E5350}"/>
              </a:ext>
            </a:extLst>
          </p:cNvPr>
          <p:cNvSpPr>
            <a:spLocks noGrp="1"/>
          </p:cNvSpPr>
          <p:nvPr>
            <p:ph idx="1"/>
          </p:nvPr>
        </p:nvSpPr>
        <p:spPr>
          <a:xfrm>
            <a:off x="1648795" y="2558009"/>
            <a:ext cx="9499408" cy="6353437"/>
          </a:xfrm>
        </p:spPr>
        <p:txBody>
          <a:bodyPr vert="horz" lIns="91440" tIns="45720" rIns="91440" bIns="45720" rtlCol="0" anchor="t">
            <a:normAutofit/>
          </a:bodyPr>
          <a:lstStyle/>
          <a:p>
            <a:pPr marL="0" indent="0">
              <a:buNone/>
            </a:pPr>
            <a:r>
              <a:rPr lang="en-US" sz="4000">
                <a:ea typeface="Calibri"/>
                <a:cs typeface="Calibri"/>
              </a:rPr>
              <a:t>           </a:t>
            </a:r>
            <a:r>
              <a:rPr lang="en-US" sz="4000">
                <a:ea typeface="+mn-lt"/>
                <a:cs typeface="+mn-lt"/>
              </a:rPr>
              <a:t>I have successfully completed training a model for document detection, including printed documents. I developed a custom dataset comprising 18,000 samples across six </a:t>
            </a:r>
            <a:r>
              <a:rPr lang="en-US" sz="4000" err="1">
                <a:ea typeface="+mn-lt"/>
                <a:cs typeface="+mn-lt"/>
              </a:rPr>
              <a:t>diffrentg</a:t>
            </a:r>
            <a:r>
              <a:rPr lang="en-US" sz="4000">
                <a:ea typeface="+mn-lt"/>
                <a:cs typeface="+mn-lt"/>
              </a:rPr>
              <a:t> classes. The model is capable of detecting both Sinhala and English text with high accuracy. As well as I have used tiny ML and Edge ai for the development.</a:t>
            </a:r>
          </a:p>
          <a:p>
            <a:endParaRPr lang="en-US" sz="4000">
              <a:ea typeface="Calibri"/>
              <a:cs typeface="Calibri"/>
            </a:endParaRPr>
          </a:p>
          <a:p>
            <a:endParaRPr lang="en-US" sz="4000">
              <a:ea typeface="Calibri"/>
              <a:cs typeface="Calibri"/>
            </a:endParaRPr>
          </a:p>
        </p:txBody>
      </p:sp>
      <p:sp>
        <p:nvSpPr>
          <p:cNvPr id="42" name="Date Placeholder 41">
            <a:extLst>
              <a:ext uri="{FF2B5EF4-FFF2-40B4-BE49-F238E27FC236}">
                <a16:creationId xmlns:a16="http://schemas.microsoft.com/office/drawing/2014/main" id="{31E15E74-B88E-7715-50E5-7749B00E62C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F98A7CB0-0DA5-A9C0-18A8-60CBD23E115D}"/>
              </a:ext>
            </a:extLst>
          </p:cNvPr>
          <p:cNvSpPr>
            <a:spLocks noGrp="1"/>
          </p:cNvSpPr>
          <p:nvPr>
            <p:ph type="sldNum" sz="quarter" idx="12"/>
          </p:nvPr>
        </p:nvSpPr>
        <p:spPr>
          <a:xfrm>
            <a:off x="17297400" y="9603412"/>
            <a:ext cx="396351" cy="429878"/>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18</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BA64419-6DAE-AC68-32FE-F0E9FF943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and person standing next to a computer monitor&#10;&#10;AI-generated content may be incorrect.">
            <a:extLst>
              <a:ext uri="{FF2B5EF4-FFF2-40B4-BE49-F238E27FC236}">
                <a16:creationId xmlns:a16="http://schemas.microsoft.com/office/drawing/2014/main" id="{C67F0653-1E02-D457-2B08-19A5532E70C1}"/>
              </a:ext>
            </a:extLst>
          </p:cNvPr>
          <p:cNvPicPr>
            <a:picLocks noChangeAspect="1"/>
          </p:cNvPicPr>
          <p:nvPr/>
        </p:nvPicPr>
        <p:blipFill>
          <a:blip r:embed="rId3"/>
          <a:stretch>
            <a:fillRect/>
          </a:stretch>
        </p:blipFill>
        <p:spPr>
          <a:xfrm>
            <a:off x="11412028" y="4895490"/>
            <a:ext cx="6441057" cy="3730925"/>
          </a:xfrm>
          <a:prstGeom prst="rect">
            <a:avLst/>
          </a:prstGeom>
        </p:spPr>
      </p:pic>
      <p:sp>
        <p:nvSpPr>
          <p:cNvPr id="3" name="TextBox 2">
            <a:extLst>
              <a:ext uri="{FF2B5EF4-FFF2-40B4-BE49-F238E27FC236}">
                <a16:creationId xmlns:a16="http://schemas.microsoft.com/office/drawing/2014/main" id="{357E02D2-059A-7CC4-DB4A-A7149F67EB5D}"/>
              </a:ext>
            </a:extLst>
          </p:cNvPr>
          <p:cNvSpPr txBox="1"/>
          <p:nvPr/>
        </p:nvSpPr>
        <p:spPr>
          <a:xfrm>
            <a:off x="6198079" y="9745693"/>
            <a:ext cx="75955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K.D.Dilini | R25-012</a:t>
            </a:r>
            <a:endParaRPr lang="en-US"/>
          </a:p>
        </p:txBody>
      </p:sp>
    </p:spTree>
    <p:extLst>
      <p:ext uri="{BB962C8B-B14F-4D97-AF65-F5344CB8AC3E}">
        <p14:creationId xmlns:p14="http://schemas.microsoft.com/office/powerpoint/2010/main" val="1996407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AA95-1446-E1D4-2B06-D1EBF5C8BD5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CB152211-6757-9F95-15EA-B18768B5D031}"/>
              </a:ext>
            </a:extLst>
          </p:cNvPr>
          <p:cNvSpPr>
            <a:spLocks noGrp="1"/>
          </p:cNvSpPr>
          <p:nvPr>
            <p:ph type="title"/>
          </p:nvPr>
        </p:nvSpPr>
        <p:spPr>
          <a:xfrm>
            <a:off x="1875370" y="570510"/>
            <a:ext cx="6396637" cy="1143000"/>
          </a:xfrm>
        </p:spPr>
        <p:txBody>
          <a:bodyPr>
            <a:normAutofit/>
          </a:bodyPr>
          <a:lstStyle/>
          <a:p>
            <a:r>
              <a:rPr lang="en-US" sz="6600">
                <a:solidFill>
                  <a:srgbClr val="2E8B57"/>
                </a:solidFill>
                <a:latin typeface="Times New Roman"/>
                <a:cs typeface="Times New Roman"/>
              </a:rPr>
              <a:t>System Diagram</a:t>
            </a:r>
          </a:p>
        </p:txBody>
      </p:sp>
      <p:sp>
        <p:nvSpPr>
          <p:cNvPr id="35" name="Content Placeholder 34">
            <a:extLst>
              <a:ext uri="{FF2B5EF4-FFF2-40B4-BE49-F238E27FC236}">
                <a16:creationId xmlns:a16="http://schemas.microsoft.com/office/drawing/2014/main" id="{2DDC8DAB-FB95-DF30-DB1A-E5A18BC754F4}"/>
              </a:ext>
            </a:extLst>
          </p:cNvPr>
          <p:cNvSpPr>
            <a:spLocks noGrp="1"/>
          </p:cNvSpPr>
          <p:nvPr>
            <p:ph idx="1"/>
          </p:nvPr>
        </p:nvSpPr>
        <p:spPr>
          <a:xfrm>
            <a:off x="1593494" y="3966339"/>
            <a:ext cx="2673438" cy="887270"/>
          </a:xfrm>
        </p:spPr>
        <p:txBody>
          <a:bodyPr vert="horz" lIns="91440" tIns="45720" rIns="91440" bIns="45720" rtlCol="0" anchor="t">
            <a:normAutofit/>
          </a:bodyPr>
          <a:lstStyle/>
          <a:p>
            <a:pPr marL="0" indent="0" algn="ctr">
              <a:buNone/>
            </a:pPr>
            <a:r>
              <a:rPr lang="en-US" sz="1600" b="1">
                <a:ea typeface="Calibri"/>
                <a:cs typeface="Calibri"/>
              </a:rPr>
              <a:t>Visually impaired person with Sinhala textbook</a:t>
            </a:r>
          </a:p>
        </p:txBody>
      </p:sp>
      <p:sp>
        <p:nvSpPr>
          <p:cNvPr id="42" name="Date Placeholder 41">
            <a:extLst>
              <a:ext uri="{FF2B5EF4-FFF2-40B4-BE49-F238E27FC236}">
                <a16:creationId xmlns:a16="http://schemas.microsoft.com/office/drawing/2014/main" id="{1BE04D91-F56A-0067-81C6-4F72D111680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7D77461B-CB4D-418A-D7A9-8BAD09C68637}"/>
              </a:ext>
            </a:extLst>
          </p:cNvPr>
          <p:cNvSpPr>
            <a:spLocks noGrp="1"/>
          </p:cNvSpPr>
          <p:nvPr>
            <p:ph type="sldNum" sz="quarter" idx="12"/>
          </p:nvPr>
        </p:nvSpPr>
        <p:spPr>
          <a:xfrm>
            <a:off x="17297400" y="9603412"/>
            <a:ext cx="544792" cy="444722"/>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19</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B6FC3707-1657-5A9B-9399-0930F9773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605F4C-6C7A-9AF3-4703-6648F094147F}"/>
              </a:ext>
            </a:extLst>
          </p:cNvPr>
          <p:cNvSpPr txBox="1"/>
          <p:nvPr/>
        </p:nvSpPr>
        <p:spPr>
          <a:xfrm>
            <a:off x="6845060" y="9745692"/>
            <a:ext cx="45978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K.D.Dilini | R25-012​</a:t>
            </a:r>
            <a:endParaRPr lang="en-US"/>
          </a:p>
        </p:txBody>
      </p:sp>
      <p:pic>
        <p:nvPicPr>
          <p:cNvPr id="3" name="Picture 2" descr="A black and white pictogram of a person reading a book&#10;&#10;AI-generated content may be incorrect.">
            <a:extLst>
              <a:ext uri="{FF2B5EF4-FFF2-40B4-BE49-F238E27FC236}">
                <a16:creationId xmlns:a16="http://schemas.microsoft.com/office/drawing/2014/main" id="{38933A30-3534-3643-5303-EC7AB63312B0}"/>
              </a:ext>
            </a:extLst>
          </p:cNvPr>
          <p:cNvPicPr>
            <a:picLocks noChangeAspect="1"/>
          </p:cNvPicPr>
          <p:nvPr/>
        </p:nvPicPr>
        <p:blipFill>
          <a:blip r:embed="rId3"/>
          <a:stretch>
            <a:fillRect/>
          </a:stretch>
        </p:blipFill>
        <p:spPr>
          <a:xfrm>
            <a:off x="2433727" y="2940529"/>
            <a:ext cx="1041640" cy="955376"/>
          </a:xfrm>
          <a:prstGeom prst="rect">
            <a:avLst/>
          </a:prstGeom>
        </p:spPr>
      </p:pic>
      <p:pic>
        <p:nvPicPr>
          <p:cNvPr id="4" name="Picture 3" descr="A black and white camera&#10;&#10;AI-generated content may be incorrect.">
            <a:extLst>
              <a:ext uri="{FF2B5EF4-FFF2-40B4-BE49-F238E27FC236}">
                <a16:creationId xmlns:a16="http://schemas.microsoft.com/office/drawing/2014/main" id="{BCC500B9-8FF3-A45B-6165-347AECC7700B}"/>
              </a:ext>
            </a:extLst>
          </p:cNvPr>
          <p:cNvPicPr>
            <a:picLocks noChangeAspect="1"/>
          </p:cNvPicPr>
          <p:nvPr/>
        </p:nvPicPr>
        <p:blipFill>
          <a:blip r:embed="rId4"/>
          <a:stretch>
            <a:fillRect/>
          </a:stretch>
        </p:blipFill>
        <p:spPr>
          <a:xfrm>
            <a:off x="5662882" y="2826947"/>
            <a:ext cx="1160973" cy="1074709"/>
          </a:xfrm>
          <a:prstGeom prst="rect">
            <a:avLst/>
          </a:prstGeom>
        </p:spPr>
      </p:pic>
      <p:sp>
        <p:nvSpPr>
          <p:cNvPr id="5" name="TextBox 4">
            <a:extLst>
              <a:ext uri="{FF2B5EF4-FFF2-40B4-BE49-F238E27FC236}">
                <a16:creationId xmlns:a16="http://schemas.microsoft.com/office/drawing/2014/main" id="{48C69633-478E-F24B-1586-60D052626E5C}"/>
              </a:ext>
            </a:extLst>
          </p:cNvPr>
          <p:cNvSpPr txBox="1"/>
          <p:nvPr/>
        </p:nvSpPr>
        <p:spPr>
          <a:xfrm>
            <a:off x="4817853" y="3965994"/>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mn-lt"/>
                <a:cs typeface="+mn-lt"/>
              </a:rPr>
              <a:t>The smart glasses’ camera continuously captures images of the surrounding environment or the text in focus.</a:t>
            </a:r>
            <a:endParaRPr lang="en-US" sz="1600" b="1"/>
          </a:p>
        </p:txBody>
      </p:sp>
      <p:sp>
        <p:nvSpPr>
          <p:cNvPr id="7" name="TextBox 6">
            <a:extLst>
              <a:ext uri="{FF2B5EF4-FFF2-40B4-BE49-F238E27FC236}">
                <a16:creationId xmlns:a16="http://schemas.microsoft.com/office/drawing/2014/main" id="{2A26A0BB-B5E3-EB02-96F2-D019ADDC5CFD}"/>
              </a:ext>
            </a:extLst>
          </p:cNvPr>
          <p:cNvSpPr txBox="1"/>
          <p:nvPr/>
        </p:nvSpPr>
        <p:spPr>
          <a:xfrm>
            <a:off x="13347579" y="3889075"/>
            <a:ext cx="3048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mn-lt"/>
                <a:cs typeface="+mn-lt"/>
              </a:rPr>
              <a:t>The captured image is preprocessed (e.g., cropping, removing noise) to focus on the text for recognition.</a:t>
            </a:r>
            <a:endParaRPr lang="en-US" sz="1600" b="1">
              <a:ea typeface="Calibri"/>
              <a:cs typeface="Calibri"/>
            </a:endParaRPr>
          </a:p>
        </p:txBody>
      </p:sp>
      <p:pic>
        <p:nvPicPr>
          <p:cNvPr id="8" name="Picture 7">
            <a:extLst>
              <a:ext uri="{FF2B5EF4-FFF2-40B4-BE49-F238E27FC236}">
                <a16:creationId xmlns:a16="http://schemas.microsoft.com/office/drawing/2014/main" id="{522B0142-E01D-2505-7C55-C925805BAB19}"/>
              </a:ext>
            </a:extLst>
          </p:cNvPr>
          <p:cNvPicPr>
            <a:picLocks noChangeAspect="1"/>
          </p:cNvPicPr>
          <p:nvPr/>
        </p:nvPicPr>
        <p:blipFill>
          <a:blip r:embed="rId5"/>
          <a:stretch>
            <a:fillRect/>
          </a:stretch>
        </p:blipFill>
        <p:spPr>
          <a:xfrm>
            <a:off x="11644223" y="3028590"/>
            <a:ext cx="692990" cy="649858"/>
          </a:xfrm>
          <a:prstGeom prst="rect">
            <a:avLst/>
          </a:prstGeom>
        </p:spPr>
      </p:pic>
      <p:sp>
        <p:nvSpPr>
          <p:cNvPr id="9" name="TextBox 8">
            <a:extLst>
              <a:ext uri="{FF2B5EF4-FFF2-40B4-BE49-F238E27FC236}">
                <a16:creationId xmlns:a16="http://schemas.microsoft.com/office/drawing/2014/main" id="{09EC3876-3287-BB95-98A5-C7809DC8E1D2}"/>
              </a:ext>
            </a:extLst>
          </p:cNvPr>
          <p:cNvSpPr txBox="1"/>
          <p:nvPr/>
        </p:nvSpPr>
        <p:spPr>
          <a:xfrm>
            <a:off x="10883660" y="4110127"/>
            <a:ext cx="22374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Calibri"/>
                <a:cs typeface="Calibri"/>
              </a:rPr>
              <a:t>Capture the texts as image</a:t>
            </a:r>
          </a:p>
        </p:txBody>
      </p:sp>
      <p:pic>
        <p:nvPicPr>
          <p:cNvPr id="10" name="Picture 9" descr="A green tick in a magnifying glass&#10;&#10;AI-generated content may be incorrect.">
            <a:extLst>
              <a:ext uri="{FF2B5EF4-FFF2-40B4-BE49-F238E27FC236}">
                <a16:creationId xmlns:a16="http://schemas.microsoft.com/office/drawing/2014/main" id="{57D9F9C1-B873-F1DF-68AE-CB73CFB3959C}"/>
              </a:ext>
            </a:extLst>
          </p:cNvPr>
          <p:cNvPicPr>
            <a:picLocks noChangeAspect="1"/>
          </p:cNvPicPr>
          <p:nvPr/>
        </p:nvPicPr>
        <p:blipFill>
          <a:blip r:embed="rId6"/>
          <a:stretch>
            <a:fillRect/>
          </a:stretch>
        </p:blipFill>
        <p:spPr>
          <a:xfrm>
            <a:off x="8709444" y="2918963"/>
            <a:ext cx="1127904" cy="1084772"/>
          </a:xfrm>
          <a:prstGeom prst="rect">
            <a:avLst/>
          </a:prstGeom>
        </p:spPr>
      </p:pic>
      <p:sp>
        <p:nvSpPr>
          <p:cNvPr id="11" name="TextBox 10">
            <a:extLst>
              <a:ext uri="{FF2B5EF4-FFF2-40B4-BE49-F238E27FC236}">
                <a16:creationId xmlns:a16="http://schemas.microsoft.com/office/drawing/2014/main" id="{DBB836E0-29FA-92FF-7EC8-B4D44D2DDD8D}"/>
              </a:ext>
            </a:extLst>
          </p:cNvPr>
          <p:cNvSpPr txBox="1"/>
          <p:nvPr/>
        </p:nvSpPr>
        <p:spPr>
          <a:xfrm>
            <a:off x="8274936" y="4114332"/>
            <a:ext cx="2123406"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ea typeface="+mn-lt"/>
                <a:cs typeface="+mn-lt"/>
              </a:rPr>
              <a:t>User find correct position through the voice command</a:t>
            </a:r>
            <a:endParaRPr lang="en-US" sz="1600" b="1">
              <a:ea typeface="Calibri"/>
              <a:cs typeface="Calibri"/>
            </a:endParaRPr>
          </a:p>
        </p:txBody>
      </p:sp>
      <p:pic>
        <p:nvPicPr>
          <p:cNvPr id="12" name="Picture 11" descr="A black and white icon of a document&#10;&#10;AI-generated content may be incorrect.">
            <a:extLst>
              <a:ext uri="{FF2B5EF4-FFF2-40B4-BE49-F238E27FC236}">
                <a16:creationId xmlns:a16="http://schemas.microsoft.com/office/drawing/2014/main" id="{15442258-A9ED-D32F-D6CC-956CE2663756}"/>
              </a:ext>
            </a:extLst>
          </p:cNvPr>
          <p:cNvPicPr>
            <a:picLocks noChangeAspect="1"/>
          </p:cNvPicPr>
          <p:nvPr/>
        </p:nvPicPr>
        <p:blipFill>
          <a:blip r:embed="rId7"/>
          <a:srcRect t="4565" r="869" b="11290"/>
          <a:stretch/>
        </p:blipFill>
        <p:spPr>
          <a:xfrm>
            <a:off x="13469786" y="6088675"/>
            <a:ext cx="1355100" cy="1036448"/>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A8A21253-E4F4-1499-62D3-685F52042F1D}"/>
              </a:ext>
            </a:extLst>
          </p:cNvPr>
          <p:cNvPicPr>
            <a:picLocks noChangeAspect="1"/>
          </p:cNvPicPr>
          <p:nvPr/>
        </p:nvPicPr>
        <p:blipFill>
          <a:blip r:embed="rId8"/>
          <a:srcRect l="3016" t="4692" r="-807" b="8481"/>
          <a:stretch/>
        </p:blipFill>
        <p:spPr>
          <a:xfrm>
            <a:off x="14919682" y="6081622"/>
            <a:ext cx="1127115" cy="1056742"/>
          </a:xfrm>
          <a:prstGeom prst="rect">
            <a:avLst/>
          </a:prstGeom>
        </p:spPr>
      </p:pic>
      <p:sp>
        <p:nvSpPr>
          <p:cNvPr id="15" name="TextBox 14">
            <a:extLst>
              <a:ext uri="{FF2B5EF4-FFF2-40B4-BE49-F238E27FC236}">
                <a16:creationId xmlns:a16="http://schemas.microsoft.com/office/drawing/2014/main" id="{54B6B081-4EA6-6265-0135-5422459DACD6}"/>
              </a:ext>
            </a:extLst>
          </p:cNvPr>
          <p:cNvSpPr txBox="1"/>
          <p:nvPr/>
        </p:nvSpPr>
        <p:spPr>
          <a:xfrm>
            <a:off x="13128635" y="7409668"/>
            <a:ext cx="36360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sz="1600" b="1">
                <a:ea typeface="+mn-lt"/>
                <a:cs typeface="+mn-lt"/>
              </a:rPr>
              <a:t>Optical Character Recognition (OCR) identifies</a:t>
            </a:r>
            <a:endParaRPr lang="en-US">
              <a:ea typeface="Calibri"/>
              <a:cs typeface="Calibri"/>
            </a:endParaRPr>
          </a:p>
          <a:p>
            <a:pPr marL="285750" indent="-285750" algn="ctr">
              <a:buFont typeface="Arial"/>
              <a:buChar char="•"/>
            </a:pPr>
            <a:r>
              <a:rPr lang="en-US" sz="1600" b="1" err="1">
                <a:ea typeface="+mn-lt"/>
                <a:cs typeface="+mn-lt"/>
              </a:rPr>
              <a:t>TinyML</a:t>
            </a:r>
            <a:r>
              <a:rPr lang="en-US" sz="1600" b="1">
                <a:ea typeface="+mn-lt"/>
                <a:cs typeface="+mn-lt"/>
              </a:rPr>
              <a:t> algorithms process the text locally on the device for efficiency</a:t>
            </a:r>
            <a:r>
              <a:rPr lang="en-US" sz="1600">
                <a:ea typeface="+mn-lt"/>
                <a:cs typeface="+mn-lt"/>
              </a:rPr>
              <a:t>.</a:t>
            </a:r>
            <a:endParaRPr lang="en-US">
              <a:ea typeface="+mn-lt"/>
              <a:cs typeface="+mn-lt"/>
            </a:endParaRPr>
          </a:p>
          <a:p>
            <a:pPr algn="ctr"/>
            <a:endParaRPr lang="en-US" sz="1600" b="1">
              <a:ea typeface="Calibri"/>
              <a:cs typeface="Calibri"/>
            </a:endParaRPr>
          </a:p>
        </p:txBody>
      </p:sp>
      <p:pic>
        <p:nvPicPr>
          <p:cNvPr id="16" name="Picture 15" descr="A logo on a black background&#10;&#10;AI-generated content may be incorrect.">
            <a:extLst>
              <a:ext uri="{FF2B5EF4-FFF2-40B4-BE49-F238E27FC236}">
                <a16:creationId xmlns:a16="http://schemas.microsoft.com/office/drawing/2014/main" id="{0DEA0AD8-07C0-D2CD-D96C-200FABE2EF0A}"/>
              </a:ext>
            </a:extLst>
          </p:cNvPr>
          <p:cNvPicPr>
            <a:picLocks noChangeAspect="1"/>
          </p:cNvPicPr>
          <p:nvPr/>
        </p:nvPicPr>
        <p:blipFill>
          <a:blip r:embed="rId9"/>
          <a:stretch>
            <a:fillRect/>
          </a:stretch>
        </p:blipFill>
        <p:spPr>
          <a:xfrm>
            <a:off x="10170544" y="5932817"/>
            <a:ext cx="1354348" cy="1332782"/>
          </a:xfrm>
          <a:prstGeom prst="rect">
            <a:avLst/>
          </a:prstGeom>
        </p:spPr>
      </p:pic>
      <p:sp>
        <p:nvSpPr>
          <p:cNvPr id="17" name="TextBox 16">
            <a:extLst>
              <a:ext uri="{FF2B5EF4-FFF2-40B4-BE49-F238E27FC236}">
                <a16:creationId xmlns:a16="http://schemas.microsoft.com/office/drawing/2014/main" id="{2375AEBA-A8FA-F1C7-6287-8BA7696BA37F}"/>
              </a:ext>
            </a:extLst>
          </p:cNvPr>
          <p:cNvSpPr txBox="1"/>
          <p:nvPr/>
        </p:nvSpPr>
        <p:spPr>
          <a:xfrm>
            <a:off x="9566354" y="7415364"/>
            <a:ext cx="28256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ea typeface="Calibri"/>
                <a:cs typeface="Calibri"/>
              </a:rPr>
              <a:t>extracts the text from the captured image </a:t>
            </a:r>
          </a:p>
        </p:txBody>
      </p:sp>
      <p:pic>
        <p:nvPicPr>
          <p:cNvPr id="18" name="Picture 17" descr="A black and white icon of a paper with a sound&#10;&#10;AI-generated content may be incorrect.">
            <a:extLst>
              <a:ext uri="{FF2B5EF4-FFF2-40B4-BE49-F238E27FC236}">
                <a16:creationId xmlns:a16="http://schemas.microsoft.com/office/drawing/2014/main" id="{E3E32EA0-2D3F-D697-972E-C871A61C22A5}"/>
              </a:ext>
            </a:extLst>
          </p:cNvPr>
          <p:cNvPicPr>
            <a:picLocks noChangeAspect="1"/>
          </p:cNvPicPr>
          <p:nvPr/>
        </p:nvPicPr>
        <p:blipFill>
          <a:blip r:embed="rId10"/>
          <a:stretch>
            <a:fillRect/>
          </a:stretch>
        </p:blipFill>
        <p:spPr>
          <a:xfrm>
            <a:off x="6684034" y="5983138"/>
            <a:ext cx="1232140" cy="1210574"/>
          </a:xfrm>
          <a:prstGeom prst="rect">
            <a:avLst/>
          </a:prstGeom>
        </p:spPr>
      </p:pic>
      <p:sp>
        <p:nvSpPr>
          <p:cNvPr id="19" name="TextBox 18">
            <a:extLst>
              <a:ext uri="{FF2B5EF4-FFF2-40B4-BE49-F238E27FC236}">
                <a16:creationId xmlns:a16="http://schemas.microsoft.com/office/drawing/2014/main" id="{C3B7F796-3540-D79D-BE5F-011E77D2AC4B}"/>
              </a:ext>
            </a:extLst>
          </p:cNvPr>
          <p:cNvSpPr txBox="1"/>
          <p:nvPr/>
        </p:nvSpPr>
        <p:spPr>
          <a:xfrm>
            <a:off x="5900532" y="7221431"/>
            <a:ext cx="279845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mn-lt"/>
                <a:cs typeface="+mn-lt"/>
              </a:rPr>
              <a:t>The recognized text is converted into an audio format using a Text-to-Speech (TTS) module.</a:t>
            </a:r>
            <a:endParaRPr lang="en-US" sz="1600" b="1">
              <a:ea typeface="Calibri"/>
              <a:cs typeface="Calibri"/>
            </a:endParaRPr>
          </a:p>
        </p:txBody>
      </p:sp>
      <p:pic>
        <p:nvPicPr>
          <p:cNvPr id="21" name="Picture 20" descr="A black and white icon with a sound wave&#10;&#10;AI-generated content may be incorrect.">
            <a:extLst>
              <a:ext uri="{FF2B5EF4-FFF2-40B4-BE49-F238E27FC236}">
                <a16:creationId xmlns:a16="http://schemas.microsoft.com/office/drawing/2014/main" id="{3CA888AD-6F65-4612-A489-3794B5CAAAD4}"/>
              </a:ext>
            </a:extLst>
          </p:cNvPr>
          <p:cNvPicPr>
            <a:picLocks noChangeAspect="1"/>
          </p:cNvPicPr>
          <p:nvPr/>
        </p:nvPicPr>
        <p:blipFill>
          <a:blip r:embed="rId11"/>
          <a:srcRect l="169" t="1257" r="701" b="7679"/>
          <a:stretch/>
        </p:blipFill>
        <p:spPr>
          <a:xfrm>
            <a:off x="2427975" y="6048391"/>
            <a:ext cx="1139440" cy="1113134"/>
          </a:xfrm>
          <a:prstGeom prst="rect">
            <a:avLst/>
          </a:prstGeom>
        </p:spPr>
      </p:pic>
      <p:sp>
        <p:nvSpPr>
          <p:cNvPr id="22" name="TextBox 21">
            <a:extLst>
              <a:ext uri="{FF2B5EF4-FFF2-40B4-BE49-F238E27FC236}">
                <a16:creationId xmlns:a16="http://schemas.microsoft.com/office/drawing/2014/main" id="{59003484-4D1A-B523-6956-A7AB75BDB2BD}"/>
              </a:ext>
            </a:extLst>
          </p:cNvPr>
          <p:cNvSpPr txBox="1"/>
          <p:nvPr/>
        </p:nvSpPr>
        <p:spPr>
          <a:xfrm>
            <a:off x="1555580" y="7252086"/>
            <a:ext cx="32219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mn-lt"/>
                <a:cs typeface="+mn-lt"/>
              </a:rPr>
              <a:t>The generated audio is played through a speaker or headphones, enabling the user to hear the text.</a:t>
            </a:r>
            <a:endParaRPr lang="en-US" sz="1600" b="1">
              <a:ea typeface="Calibri"/>
              <a:cs typeface="Calibri"/>
            </a:endParaRPr>
          </a:p>
        </p:txBody>
      </p:sp>
      <p:cxnSp>
        <p:nvCxnSpPr>
          <p:cNvPr id="20" name="Straight Arrow Connector 19">
            <a:extLst>
              <a:ext uri="{FF2B5EF4-FFF2-40B4-BE49-F238E27FC236}">
                <a16:creationId xmlns:a16="http://schemas.microsoft.com/office/drawing/2014/main" id="{0802615D-ABCF-94D5-CB06-A51499965171}"/>
              </a:ext>
            </a:extLst>
          </p:cNvPr>
          <p:cNvCxnSpPr/>
          <p:nvPr/>
        </p:nvCxnSpPr>
        <p:spPr>
          <a:xfrm flipV="1">
            <a:off x="3884430" y="3338777"/>
            <a:ext cx="1060007" cy="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3F1AB02B-5FEC-C17E-944B-77286417883C}"/>
              </a:ext>
            </a:extLst>
          </p:cNvPr>
          <p:cNvCxnSpPr>
            <a:cxnSpLocks/>
          </p:cNvCxnSpPr>
          <p:nvPr/>
        </p:nvCxnSpPr>
        <p:spPr>
          <a:xfrm flipV="1">
            <a:off x="7291864" y="3317211"/>
            <a:ext cx="1060007" cy="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34CAFDA0-FB2C-2D6A-F8BC-DF6841A86550}"/>
              </a:ext>
            </a:extLst>
          </p:cNvPr>
          <p:cNvCxnSpPr>
            <a:cxnSpLocks/>
          </p:cNvCxnSpPr>
          <p:nvPr/>
        </p:nvCxnSpPr>
        <p:spPr>
          <a:xfrm flipV="1">
            <a:off x="10224845" y="3317211"/>
            <a:ext cx="1060007" cy="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4B7FF8D7-DB13-7C84-C954-A8D5BAAD0482}"/>
              </a:ext>
            </a:extLst>
          </p:cNvPr>
          <p:cNvCxnSpPr>
            <a:cxnSpLocks/>
          </p:cNvCxnSpPr>
          <p:nvPr/>
        </p:nvCxnSpPr>
        <p:spPr>
          <a:xfrm flipV="1">
            <a:off x="12661807" y="3338777"/>
            <a:ext cx="1060007" cy="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D80A6BAC-1DEB-DEE1-8573-7E6328B59B86}"/>
              </a:ext>
            </a:extLst>
          </p:cNvPr>
          <p:cNvCxnSpPr>
            <a:cxnSpLocks/>
          </p:cNvCxnSpPr>
          <p:nvPr/>
        </p:nvCxnSpPr>
        <p:spPr>
          <a:xfrm>
            <a:off x="14796844" y="5043141"/>
            <a:ext cx="3272" cy="8835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EE467D97-EFD9-F74E-9563-AECE1F165DE7}"/>
              </a:ext>
            </a:extLst>
          </p:cNvPr>
          <p:cNvCxnSpPr>
            <a:cxnSpLocks/>
          </p:cNvCxnSpPr>
          <p:nvPr/>
        </p:nvCxnSpPr>
        <p:spPr>
          <a:xfrm flipH="1">
            <a:off x="11874727" y="6617461"/>
            <a:ext cx="1067438" cy="209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682C9829-69D8-E080-25E2-49DCF393DB27}"/>
              </a:ext>
            </a:extLst>
          </p:cNvPr>
          <p:cNvCxnSpPr>
            <a:cxnSpLocks/>
          </p:cNvCxnSpPr>
          <p:nvPr/>
        </p:nvCxnSpPr>
        <p:spPr>
          <a:xfrm flipH="1">
            <a:off x="8618255" y="6617461"/>
            <a:ext cx="1067438" cy="209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3228FC46-F50B-602D-600D-50E55DE19DEE}"/>
              </a:ext>
            </a:extLst>
          </p:cNvPr>
          <p:cNvCxnSpPr>
            <a:cxnSpLocks/>
          </p:cNvCxnSpPr>
          <p:nvPr/>
        </p:nvCxnSpPr>
        <p:spPr>
          <a:xfrm flipH="1">
            <a:off x="4865764" y="6639027"/>
            <a:ext cx="1067438" cy="209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3" name="Picture 12" descr="A black phone with waves coming out of it&#10;&#10;AI-generated content may be incorrect.">
            <a:extLst>
              <a:ext uri="{FF2B5EF4-FFF2-40B4-BE49-F238E27FC236}">
                <a16:creationId xmlns:a16="http://schemas.microsoft.com/office/drawing/2014/main" id="{0025A9A5-1713-B630-97C2-57270AA9C465}"/>
              </a:ext>
            </a:extLst>
          </p:cNvPr>
          <p:cNvPicPr>
            <a:picLocks noChangeAspect="1"/>
          </p:cNvPicPr>
          <p:nvPr/>
        </p:nvPicPr>
        <p:blipFill>
          <a:blip r:embed="rId12"/>
          <a:stretch>
            <a:fillRect/>
          </a:stretch>
        </p:blipFill>
        <p:spPr>
          <a:xfrm>
            <a:off x="7474429" y="2654419"/>
            <a:ext cx="729653" cy="621823"/>
          </a:xfrm>
          <a:prstGeom prst="rect">
            <a:avLst/>
          </a:prstGeom>
        </p:spPr>
      </p:pic>
      <p:pic>
        <p:nvPicPr>
          <p:cNvPr id="32" name="Picture 31">
            <a:extLst>
              <a:ext uri="{FF2B5EF4-FFF2-40B4-BE49-F238E27FC236}">
                <a16:creationId xmlns:a16="http://schemas.microsoft.com/office/drawing/2014/main" id="{010863C5-2B23-C000-787C-B7F2EF1B10B9}"/>
              </a:ext>
            </a:extLst>
          </p:cNvPr>
          <p:cNvPicPr>
            <a:picLocks noChangeAspect="1"/>
          </p:cNvPicPr>
          <p:nvPr/>
        </p:nvPicPr>
        <p:blipFill>
          <a:blip r:embed="rId13"/>
          <a:stretch>
            <a:fillRect/>
          </a:stretch>
        </p:blipFill>
        <p:spPr>
          <a:xfrm>
            <a:off x="14294689" y="2897038"/>
            <a:ext cx="1085491" cy="956095"/>
          </a:xfrm>
          <a:prstGeom prst="rect">
            <a:avLst/>
          </a:prstGeom>
        </p:spPr>
      </p:pic>
      <p:sp>
        <p:nvSpPr>
          <p:cNvPr id="24" name="Isosceles Triangle 23">
            <a:extLst>
              <a:ext uri="{FF2B5EF4-FFF2-40B4-BE49-F238E27FC236}">
                <a16:creationId xmlns:a16="http://schemas.microsoft.com/office/drawing/2014/main" id="{BABCA99C-C898-247D-025F-77E132B8FFA6}"/>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14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5F25A4A9-22DF-18F9-3773-0BEDCED09E9A}"/>
              </a:ext>
            </a:extLst>
          </p:cNvPr>
          <p:cNvSpPr>
            <a:spLocks noGrp="1"/>
          </p:cNvSpPr>
          <p:nvPr>
            <p:ph type="title"/>
          </p:nvPr>
        </p:nvSpPr>
        <p:spPr>
          <a:xfrm>
            <a:off x="1981200" y="911987"/>
            <a:ext cx="6248400" cy="1143000"/>
          </a:xfrm>
        </p:spPr>
        <p:txBody>
          <a:bodyPr>
            <a:normAutofit/>
          </a:bodyPr>
          <a:lstStyle/>
          <a:p>
            <a:r>
              <a:rPr lang="en-US" sz="6600" b="1">
                <a:solidFill>
                  <a:srgbClr val="35A32F"/>
                </a:solidFill>
                <a:latin typeface="Times New Roman"/>
                <a:cs typeface="Times New Roman"/>
              </a:rPr>
              <a:t>Introduction</a:t>
            </a:r>
          </a:p>
        </p:txBody>
      </p:sp>
      <p:sp>
        <p:nvSpPr>
          <p:cNvPr id="35" name="Content Placeholder 34">
            <a:extLst>
              <a:ext uri="{FF2B5EF4-FFF2-40B4-BE49-F238E27FC236}">
                <a16:creationId xmlns:a16="http://schemas.microsoft.com/office/drawing/2014/main" id="{A7F1EEEE-01D1-C6C5-58C3-D33D0FCE4FD9}"/>
              </a:ext>
            </a:extLst>
          </p:cNvPr>
          <p:cNvSpPr>
            <a:spLocks noGrp="1"/>
          </p:cNvSpPr>
          <p:nvPr>
            <p:ph idx="1"/>
          </p:nvPr>
        </p:nvSpPr>
        <p:spPr>
          <a:xfrm>
            <a:off x="1950720" y="2450179"/>
            <a:ext cx="9326880" cy="6331871"/>
          </a:xfrm>
        </p:spPr>
        <p:txBody>
          <a:bodyPr/>
          <a:lstStyle/>
          <a:p>
            <a:r>
              <a:rPr lang="en-US"/>
              <a:t>According to the World Health Organization (WHO), there are 285 million physically impaired individuals worldwide, including 39 million blind people</a:t>
            </a:r>
          </a:p>
          <a:p>
            <a:r>
              <a:rPr lang="en-US"/>
              <a:t>Physically impaired individuals face significant difficulties in navigating unfamiliar environments, accessing written text, and recognizing known people, which can limit their independence and quality of life.</a:t>
            </a:r>
          </a:p>
          <a:p>
            <a:r>
              <a:rPr lang="en-US"/>
              <a:t>Advances in IOT (Internet of things), TinyML (Tiny machine learning) and Edge AI offer the potential to create wearable, real-time assistance tools tailored to address these challenges.</a:t>
            </a:r>
          </a:p>
        </p:txBody>
      </p:sp>
      <p:sp>
        <p:nvSpPr>
          <p:cNvPr id="42" name="Date Placeholder 41">
            <a:extLst>
              <a:ext uri="{FF2B5EF4-FFF2-40B4-BE49-F238E27FC236}">
                <a16:creationId xmlns:a16="http://schemas.microsoft.com/office/drawing/2014/main" id="{459530A3-3931-3AA6-0FAD-3AFB2C7CC6E6}"/>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30B73DAC-8E4B-FC14-B2F5-26A9A46FDE80}"/>
              </a:ext>
            </a:extLst>
          </p:cNvPr>
          <p:cNvSpPr>
            <a:spLocks noGrp="1"/>
          </p:cNvSpPr>
          <p:nvPr>
            <p:ph type="sldNum" sz="quarter" idx="12"/>
          </p:nvPr>
        </p:nvSpPr>
        <p:spPr>
          <a:xfrm>
            <a:off x="17297400" y="9603412"/>
            <a:ext cx="396351" cy="429878"/>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2</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8E5B3514-8B68-F3AA-223A-D81481A2C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40AA20A-F2C0-6115-7571-3201E83DD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2186" y="3848100"/>
            <a:ext cx="6641227" cy="493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09CAC-1DA8-0E53-17B8-9EF8E114FE98}"/>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F54BF427-9800-3670-1554-1D0172CC6303}"/>
              </a:ext>
            </a:extLst>
          </p:cNvPr>
          <p:cNvSpPr>
            <a:spLocks noGrp="1"/>
          </p:cNvSpPr>
          <p:nvPr>
            <p:ph type="title"/>
          </p:nvPr>
        </p:nvSpPr>
        <p:spPr>
          <a:xfrm>
            <a:off x="2639984" y="787572"/>
            <a:ext cx="13621258" cy="2178169"/>
          </a:xfrm>
        </p:spPr>
        <p:txBody>
          <a:bodyPr>
            <a:normAutofit fontScale="90000"/>
          </a:bodyPr>
          <a:lstStyle/>
          <a:p>
            <a:r>
              <a:rPr lang="en-US" sz="6600">
                <a:solidFill>
                  <a:srgbClr val="2E8B57"/>
                </a:solidFill>
                <a:latin typeface="Times New Roman"/>
                <a:cs typeface="Times New Roman"/>
              </a:rPr>
              <a:t>First Component Process </a:t>
            </a:r>
            <a:br>
              <a:rPr lang="en-US" sz="6600">
                <a:solidFill>
                  <a:srgbClr val="2E8B57"/>
                </a:solidFill>
                <a:latin typeface="Times New Roman"/>
                <a:ea typeface="+mj-lt"/>
                <a:cs typeface="Times New Roman"/>
              </a:rPr>
            </a:br>
            <a:r>
              <a:rPr lang="en-US" sz="6600" b="1">
                <a:solidFill>
                  <a:srgbClr val="2E8B57"/>
                </a:solidFill>
                <a:ea typeface="+mj-lt"/>
                <a:cs typeface="+mj-lt"/>
              </a:rPr>
              <a:t>OCR Component </a:t>
            </a:r>
            <a:br>
              <a:rPr lang="en-US" sz="6600" b="1">
                <a:solidFill>
                  <a:srgbClr val="2E8B57"/>
                </a:solidFill>
                <a:ea typeface="+mj-lt"/>
                <a:cs typeface="+mj-lt"/>
              </a:rPr>
            </a:br>
            <a:endParaRPr lang="en-US" sz="6600" b="1">
              <a:solidFill>
                <a:srgbClr val="000000"/>
              </a:solidFill>
              <a:ea typeface="Calibri"/>
              <a:cs typeface="Calibri"/>
            </a:endParaRPr>
          </a:p>
        </p:txBody>
      </p:sp>
      <p:sp>
        <p:nvSpPr>
          <p:cNvPr id="35" name="Content Placeholder 34">
            <a:extLst>
              <a:ext uri="{FF2B5EF4-FFF2-40B4-BE49-F238E27FC236}">
                <a16:creationId xmlns:a16="http://schemas.microsoft.com/office/drawing/2014/main" id="{E1673295-52D5-5470-2739-532D29071326}"/>
              </a:ext>
            </a:extLst>
          </p:cNvPr>
          <p:cNvSpPr>
            <a:spLocks noGrp="1"/>
          </p:cNvSpPr>
          <p:nvPr>
            <p:ph idx="1"/>
          </p:nvPr>
        </p:nvSpPr>
        <p:spPr>
          <a:xfrm>
            <a:off x="1550363" y="1874435"/>
            <a:ext cx="16583530" cy="7184548"/>
          </a:xfrm>
        </p:spPr>
        <p:txBody>
          <a:bodyPr vert="horz" lIns="91440" tIns="45720" rIns="91440" bIns="45720" rtlCol="0" anchor="t">
            <a:normAutofit fontScale="85000" lnSpcReduction="20000"/>
          </a:bodyPr>
          <a:lstStyle/>
          <a:p>
            <a:pPr>
              <a:buNone/>
            </a:pPr>
            <a:r>
              <a:rPr lang="en-US" sz="3600">
                <a:ea typeface="+mn-lt"/>
                <a:cs typeface="+mn-lt"/>
              </a:rPr>
              <a:t> </a:t>
            </a:r>
            <a:r>
              <a:rPr lang="en-US" sz="3600">
                <a:solidFill>
                  <a:srgbClr val="000000"/>
                </a:solidFill>
                <a:ea typeface="+mn-lt"/>
                <a:cs typeface="+mn-lt"/>
              </a:rPr>
              <a:t>  </a:t>
            </a:r>
            <a:endParaRPr lang="en-US" sz="3600">
              <a:ea typeface="Calibri"/>
              <a:cs typeface="Calibri"/>
            </a:endParaRPr>
          </a:p>
          <a:p>
            <a:pPr>
              <a:buNone/>
            </a:pPr>
            <a:r>
              <a:rPr lang="en-US" sz="3600" b="1">
                <a:ea typeface="+mn-lt"/>
                <a:cs typeface="+mn-lt"/>
              </a:rPr>
              <a:t>Purpose:</a:t>
            </a:r>
            <a:endParaRPr lang="en-US" sz="3600">
              <a:ea typeface="Calibri"/>
              <a:cs typeface="Calibri"/>
            </a:endParaRPr>
          </a:p>
          <a:p>
            <a:pPr>
              <a:buNone/>
            </a:pPr>
            <a:r>
              <a:rPr lang="en-US" sz="3600">
                <a:ea typeface="+mn-lt"/>
                <a:cs typeface="+mn-lt"/>
              </a:rPr>
              <a:t>          Extract text from images in English and Sinhala languages with </a:t>
            </a:r>
            <a:r>
              <a:rPr lang="en-US" sz="3600" err="1">
                <a:ea typeface="+mn-lt"/>
                <a:cs typeface="+mn-lt"/>
              </a:rPr>
              <a:t>Pytessract</a:t>
            </a:r>
            <a:r>
              <a:rPr lang="en-US" sz="3600">
                <a:ea typeface="+mn-lt"/>
                <a:cs typeface="+mn-lt"/>
              </a:rPr>
              <a:t>.</a:t>
            </a:r>
            <a:endParaRPr lang="en-US" sz="3600">
              <a:ea typeface="Calibri"/>
              <a:cs typeface="Calibri"/>
            </a:endParaRPr>
          </a:p>
          <a:p>
            <a:pPr>
              <a:buNone/>
            </a:pPr>
            <a:endParaRPr lang="en-US" sz="3600">
              <a:ea typeface="+mn-lt"/>
              <a:cs typeface="+mn-lt"/>
            </a:endParaRPr>
          </a:p>
          <a:p>
            <a:pPr>
              <a:buNone/>
            </a:pPr>
            <a:r>
              <a:rPr lang="en-US" sz="4000" b="1">
                <a:solidFill>
                  <a:srgbClr val="35A32F"/>
                </a:solidFill>
                <a:ea typeface="+mn-lt"/>
                <a:cs typeface="+mn-lt"/>
              </a:rPr>
              <a:t> How it works: </a:t>
            </a:r>
          </a:p>
          <a:p>
            <a:pPr>
              <a:buNone/>
            </a:pPr>
            <a:endParaRPr lang="en-US" sz="4000" b="1">
              <a:solidFill>
                <a:srgbClr val="35A32F"/>
              </a:solidFill>
              <a:ea typeface="+mn-lt"/>
              <a:cs typeface="+mn-lt"/>
            </a:endParaRPr>
          </a:p>
          <a:p>
            <a:pPr marL="0" indent="0">
              <a:buNone/>
            </a:pPr>
            <a:r>
              <a:rPr lang="en-US" sz="3600" b="1">
                <a:ea typeface="+mn-lt"/>
                <a:cs typeface="+mn-lt"/>
              </a:rPr>
              <a:t> Image Preprocessing:</a:t>
            </a:r>
          </a:p>
          <a:p>
            <a:pPr>
              <a:buNone/>
            </a:pPr>
            <a:r>
              <a:rPr lang="en-US" sz="3600">
                <a:ea typeface="+mn-lt"/>
                <a:cs typeface="+mn-lt"/>
              </a:rPr>
              <a:t>        Converts images to grayscale.</a:t>
            </a:r>
            <a:endParaRPr lang="en-US" sz="3600">
              <a:ea typeface="Calibri"/>
              <a:cs typeface="Calibri"/>
            </a:endParaRPr>
          </a:p>
          <a:p>
            <a:pPr>
              <a:buNone/>
            </a:pPr>
            <a:r>
              <a:rPr lang="en-US" sz="3600">
                <a:ea typeface="+mn-lt"/>
                <a:cs typeface="+mn-lt"/>
              </a:rPr>
              <a:t>       Applies adaptive thresholding and noise removal (median blur).</a:t>
            </a:r>
            <a:endParaRPr lang="en-US" sz="3600">
              <a:ea typeface="Calibri"/>
              <a:cs typeface="Calibri"/>
            </a:endParaRPr>
          </a:p>
          <a:p>
            <a:pPr>
              <a:buNone/>
            </a:pPr>
            <a:r>
              <a:rPr lang="en-US" sz="3600" b="1">
                <a:ea typeface="+mn-lt"/>
                <a:cs typeface="+mn-lt"/>
              </a:rPr>
              <a:t>Text Extraction:</a:t>
            </a:r>
          </a:p>
          <a:p>
            <a:pPr>
              <a:buNone/>
            </a:pPr>
            <a:r>
              <a:rPr lang="en-US" sz="3600">
                <a:ea typeface="+mn-lt"/>
                <a:cs typeface="+mn-lt"/>
              </a:rPr>
              <a:t>      Uses Tesseract OCR to process preprocessed images.</a:t>
            </a:r>
          </a:p>
          <a:p>
            <a:pPr>
              <a:buNone/>
            </a:pPr>
            <a:r>
              <a:rPr lang="en-US" sz="3600">
                <a:ea typeface="+mn-lt"/>
                <a:cs typeface="+mn-lt"/>
              </a:rPr>
              <a:t>      Supports language-specific extraction (e.g., "</a:t>
            </a:r>
            <a:r>
              <a:rPr lang="en-US" sz="3600" err="1">
                <a:ea typeface="+mn-lt"/>
                <a:cs typeface="+mn-lt"/>
              </a:rPr>
              <a:t>eng</a:t>
            </a:r>
            <a:r>
              <a:rPr lang="en-US" sz="3600">
                <a:ea typeface="+mn-lt"/>
                <a:cs typeface="+mn-lt"/>
              </a:rPr>
              <a:t>" for English, "sin" for Sinhala).</a:t>
            </a:r>
          </a:p>
          <a:p>
            <a:pPr>
              <a:buNone/>
            </a:pPr>
            <a:r>
              <a:rPr lang="en-US" sz="3600" b="1">
                <a:ea typeface="+mn-lt"/>
                <a:cs typeface="+mn-lt"/>
              </a:rPr>
              <a:t>Interactive Mode:</a:t>
            </a:r>
          </a:p>
          <a:p>
            <a:pPr>
              <a:buNone/>
            </a:pPr>
            <a:r>
              <a:rPr lang="en-US" sz="3600">
                <a:ea typeface="+mn-lt"/>
                <a:cs typeface="+mn-lt"/>
              </a:rPr>
              <a:t>     Categorizes images by likely language.</a:t>
            </a:r>
          </a:p>
          <a:p>
            <a:pPr>
              <a:buNone/>
            </a:pPr>
            <a:r>
              <a:rPr lang="en-US" sz="3600">
                <a:ea typeface="+mn-lt"/>
                <a:cs typeface="+mn-lt"/>
              </a:rPr>
              <a:t>     Provides a menu-driven interface for user selection.</a:t>
            </a:r>
          </a:p>
          <a:p>
            <a:pPr marL="0" indent="0">
              <a:buNone/>
            </a:pPr>
            <a:endParaRPr lang="en-US" sz="3600" b="1">
              <a:ea typeface="Calibri"/>
              <a:cs typeface="Calibri"/>
            </a:endParaRPr>
          </a:p>
        </p:txBody>
      </p:sp>
      <p:sp>
        <p:nvSpPr>
          <p:cNvPr id="42" name="Date Placeholder 41">
            <a:extLst>
              <a:ext uri="{FF2B5EF4-FFF2-40B4-BE49-F238E27FC236}">
                <a16:creationId xmlns:a16="http://schemas.microsoft.com/office/drawing/2014/main" id="{464A726C-D33E-BA02-F03D-4C3F314EF899}"/>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0BBC12BD-A593-FB34-F105-5EF3FD46C09B}"/>
              </a:ext>
            </a:extLst>
          </p:cNvPr>
          <p:cNvSpPr>
            <a:spLocks noGrp="1"/>
          </p:cNvSpPr>
          <p:nvPr>
            <p:ph type="sldNum" sz="quarter" idx="12"/>
          </p:nvPr>
        </p:nvSpPr>
        <p:spPr>
          <a:xfrm>
            <a:off x="17297400" y="9603412"/>
            <a:ext cx="589325"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20</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9508F24-1A62-6444-FF04-A7F3EC825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50D8D4-2C90-7E4D-4318-9665308565F5}"/>
              </a:ext>
            </a:extLst>
          </p:cNvPr>
          <p:cNvSpPr txBox="1"/>
          <p:nvPr/>
        </p:nvSpPr>
        <p:spPr>
          <a:xfrm>
            <a:off x="7082287" y="9594730"/>
            <a:ext cx="46841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K.D.Dilini | R25-012​</a:t>
            </a:r>
            <a:endParaRPr lang="en-US"/>
          </a:p>
        </p:txBody>
      </p:sp>
      <p:pic>
        <p:nvPicPr>
          <p:cNvPr id="6" name="Picture 5" descr="A blue and green dart in a circle&#10;&#10;Description automatically generated">
            <a:extLst>
              <a:ext uri="{FF2B5EF4-FFF2-40B4-BE49-F238E27FC236}">
                <a16:creationId xmlns:a16="http://schemas.microsoft.com/office/drawing/2014/main" id="{45A1E86B-9538-E8BD-8349-2708DA62F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994" y="459768"/>
            <a:ext cx="611671" cy="611671"/>
          </a:xfrm>
          <a:prstGeom prst="rect">
            <a:avLst/>
          </a:prstGeom>
        </p:spPr>
      </p:pic>
      <p:sp>
        <p:nvSpPr>
          <p:cNvPr id="8" name="Diamond 7">
            <a:extLst>
              <a:ext uri="{FF2B5EF4-FFF2-40B4-BE49-F238E27FC236}">
                <a16:creationId xmlns:a16="http://schemas.microsoft.com/office/drawing/2014/main" id="{7DBB0930-9F7C-E0EA-078A-FAB126EA8F77}"/>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2A9E6732-2275-4789-4B22-54CDA01CB26D}"/>
              </a:ext>
            </a:extLst>
          </p:cNvPr>
          <p:cNvSpPr/>
          <p:nvPr/>
        </p:nvSpPr>
        <p:spPr>
          <a:xfrm>
            <a:off x="321649" y="747456"/>
            <a:ext cx="619197" cy="640792"/>
          </a:xfrm>
          <a:prstGeom prst="diamond">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E6A14E9E-2023-A174-58CF-B27CD4D458F5}"/>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3B6A0B6A-BBE5-75F6-5F68-80F13EC8944F}"/>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960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9DC5-1273-1BCC-1F03-2936417A73DF}"/>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5AF7DBD0-D716-5163-34E9-C4A8D836EF49}"/>
              </a:ext>
            </a:extLst>
          </p:cNvPr>
          <p:cNvSpPr>
            <a:spLocks noGrp="1"/>
          </p:cNvSpPr>
          <p:nvPr>
            <p:ph type="title"/>
          </p:nvPr>
        </p:nvSpPr>
        <p:spPr>
          <a:xfrm>
            <a:off x="2298848" y="414787"/>
            <a:ext cx="9329618" cy="1143000"/>
          </a:xfrm>
        </p:spPr>
        <p:txBody>
          <a:bodyPr>
            <a:normAutofit/>
          </a:bodyPr>
          <a:lstStyle/>
          <a:p>
            <a:r>
              <a:rPr lang="en-US" sz="6600">
                <a:solidFill>
                  <a:srgbClr val="2E8B57"/>
                </a:solidFill>
                <a:latin typeface="Times New Roman"/>
                <a:cs typeface="Times New Roman"/>
              </a:rPr>
              <a:t>Technologies and Features</a:t>
            </a:r>
            <a:endParaRPr lang="en-US" err="1"/>
          </a:p>
        </p:txBody>
      </p:sp>
      <p:sp>
        <p:nvSpPr>
          <p:cNvPr id="42" name="Date Placeholder 41">
            <a:extLst>
              <a:ext uri="{FF2B5EF4-FFF2-40B4-BE49-F238E27FC236}">
                <a16:creationId xmlns:a16="http://schemas.microsoft.com/office/drawing/2014/main" id="{0E345D00-F663-00EA-2CF1-4DF1C88B03D7}"/>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4408E11F-AE39-3B2E-5E6A-13FAF564B4D3}"/>
              </a:ext>
            </a:extLst>
          </p:cNvPr>
          <p:cNvSpPr>
            <a:spLocks noGrp="1"/>
          </p:cNvSpPr>
          <p:nvPr>
            <p:ph type="sldNum" sz="quarter" idx="12"/>
          </p:nvPr>
        </p:nvSpPr>
        <p:spPr>
          <a:xfrm>
            <a:off x="17297400" y="9603412"/>
            <a:ext cx="604169"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21</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F2D9585D-8231-FCA2-F452-600EF8496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09344D-52DD-D1F0-D68D-FC4D9279D118}"/>
              </a:ext>
            </a:extLst>
          </p:cNvPr>
          <p:cNvSpPr txBox="1"/>
          <p:nvPr/>
        </p:nvSpPr>
        <p:spPr>
          <a:xfrm>
            <a:off x="7082287" y="9594730"/>
            <a:ext cx="4835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a:t>
            </a:r>
            <a:r>
              <a:rPr lang="en-US" sz="2400" err="1">
                <a:latin typeface="Times New Roman"/>
                <a:cs typeface="Times New Roman"/>
              </a:rPr>
              <a:t>K.D.Dilini</a:t>
            </a:r>
            <a:r>
              <a:rPr lang="en-US" sz="2400">
                <a:latin typeface="Times New Roman"/>
                <a:cs typeface="Times New Roman"/>
              </a:rPr>
              <a:t> | R25-012</a:t>
            </a:r>
            <a:endParaRPr lang="en-US"/>
          </a:p>
        </p:txBody>
      </p:sp>
      <p:sp>
        <p:nvSpPr>
          <p:cNvPr id="16" name="Content Placeholder 15">
            <a:extLst>
              <a:ext uri="{FF2B5EF4-FFF2-40B4-BE49-F238E27FC236}">
                <a16:creationId xmlns:a16="http://schemas.microsoft.com/office/drawing/2014/main" id="{20ACA7DB-4A95-947C-E94A-13E30869AC1A}"/>
              </a:ext>
            </a:extLst>
          </p:cNvPr>
          <p:cNvSpPr>
            <a:spLocks noGrp="1"/>
          </p:cNvSpPr>
          <p:nvPr>
            <p:ph idx="1"/>
          </p:nvPr>
        </p:nvSpPr>
        <p:spPr>
          <a:xfrm>
            <a:off x="4791974" y="1858992"/>
            <a:ext cx="8229600" cy="4525963"/>
          </a:xfrm>
        </p:spPr>
        <p:txBody>
          <a:bodyPr vert="horz" lIns="91440" tIns="45720" rIns="91440" bIns="45720" rtlCol="0" anchor="t">
            <a:normAutofit lnSpcReduction="10000"/>
          </a:bodyPr>
          <a:lstStyle/>
          <a:p>
            <a:pPr marL="0" indent="0">
              <a:buNone/>
            </a:pPr>
            <a:r>
              <a:rPr lang="en-US" b="1">
                <a:ea typeface="+mn-lt"/>
                <a:cs typeface="+mn-lt"/>
              </a:rPr>
              <a:t>Technologies Used</a:t>
            </a:r>
            <a:endParaRPr lang="en-US" b="1"/>
          </a:p>
          <a:p>
            <a:r>
              <a:rPr lang="en-US" b="1">
                <a:ea typeface="+mn-lt"/>
                <a:cs typeface="+mn-lt"/>
              </a:rPr>
              <a:t>Python</a:t>
            </a:r>
            <a:r>
              <a:rPr lang="en-US">
                <a:ea typeface="+mn-lt"/>
                <a:cs typeface="+mn-lt"/>
              </a:rPr>
              <a:t>: Core programming language.</a:t>
            </a:r>
            <a:endParaRPr lang="en-US">
              <a:ea typeface="Calibri"/>
              <a:cs typeface="Calibri"/>
            </a:endParaRPr>
          </a:p>
          <a:p>
            <a:r>
              <a:rPr lang="en-US" b="1">
                <a:ea typeface="+mn-lt"/>
                <a:cs typeface="+mn-lt"/>
              </a:rPr>
              <a:t>OpenCV</a:t>
            </a:r>
            <a:r>
              <a:rPr lang="en-US">
                <a:ea typeface="+mn-lt"/>
                <a:cs typeface="+mn-lt"/>
              </a:rPr>
              <a:t> (cv2): Image preprocessing (grayscale, thresholding, noise removal).</a:t>
            </a:r>
            <a:endParaRPr lang="en-US"/>
          </a:p>
          <a:p>
            <a:r>
              <a:rPr lang="en-US" b="1" err="1">
                <a:ea typeface="+mn-lt"/>
                <a:cs typeface="+mn-lt"/>
              </a:rPr>
              <a:t>Pytesseract</a:t>
            </a:r>
            <a:r>
              <a:rPr lang="en-US">
                <a:ea typeface="+mn-lt"/>
                <a:cs typeface="+mn-lt"/>
              </a:rPr>
              <a:t>: OCR engine for text extraction.</a:t>
            </a:r>
            <a:endParaRPr lang="en-US"/>
          </a:p>
          <a:p>
            <a:r>
              <a:rPr lang="en-US" b="1">
                <a:ea typeface="+mn-lt"/>
                <a:cs typeface="+mn-lt"/>
              </a:rPr>
              <a:t>PIL (Pillow)</a:t>
            </a:r>
            <a:r>
              <a:rPr lang="en-US">
                <a:ea typeface="+mn-lt"/>
                <a:cs typeface="+mn-lt"/>
              </a:rPr>
              <a:t>: Image file handling.</a:t>
            </a:r>
            <a:endParaRPr lang="en-US"/>
          </a:p>
          <a:p>
            <a:r>
              <a:rPr lang="en-US" b="1">
                <a:ea typeface="+mn-lt"/>
                <a:cs typeface="+mn-lt"/>
              </a:rPr>
              <a:t>NumPy</a:t>
            </a:r>
            <a:r>
              <a:rPr lang="en-US">
                <a:ea typeface="+mn-lt"/>
                <a:cs typeface="+mn-lt"/>
              </a:rPr>
              <a:t>: Array operations for image data.</a:t>
            </a:r>
            <a:endParaRPr lang="en-US"/>
          </a:p>
          <a:p>
            <a:r>
              <a:rPr lang="en-US" b="1">
                <a:ea typeface="+mn-lt"/>
                <a:cs typeface="+mn-lt"/>
              </a:rPr>
              <a:t>Matplotlib</a:t>
            </a:r>
            <a:r>
              <a:rPr lang="en-US">
                <a:ea typeface="+mn-lt"/>
                <a:cs typeface="+mn-lt"/>
              </a:rPr>
              <a:t>: Optional visualization </a:t>
            </a:r>
            <a:endParaRPr lang="en-US">
              <a:ea typeface="Calibri"/>
              <a:cs typeface="Calibri"/>
            </a:endParaRPr>
          </a:p>
        </p:txBody>
      </p:sp>
      <p:sp>
        <p:nvSpPr>
          <p:cNvPr id="17" name="TextBox 16">
            <a:extLst>
              <a:ext uri="{FF2B5EF4-FFF2-40B4-BE49-F238E27FC236}">
                <a16:creationId xmlns:a16="http://schemas.microsoft.com/office/drawing/2014/main" id="{A790419A-350C-C218-2566-F6D6F5A729A0}"/>
              </a:ext>
            </a:extLst>
          </p:cNvPr>
          <p:cNvSpPr txBox="1"/>
          <p:nvPr/>
        </p:nvSpPr>
        <p:spPr>
          <a:xfrm>
            <a:off x="1777041" y="6834277"/>
            <a:ext cx="15467161" cy="1540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75"/>
              </a:lnSpc>
            </a:pPr>
            <a:r>
              <a:rPr lang="en-US" sz="3200" b="1">
                <a:ea typeface="Calibri"/>
                <a:cs typeface="Arial"/>
              </a:rPr>
              <a:t>Model</a:t>
            </a:r>
          </a:p>
          <a:p>
            <a:pPr marL="228600" indent="-228600">
              <a:lnSpc>
                <a:spcPts val="2175"/>
              </a:lnSpc>
              <a:buFont typeface=""/>
              <a:buChar char="•"/>
            </a:pPr>
            <a:endParaRPr lang="en-US" sz="3200">
              <a:ea typeface="Calibri"/>
              <a:cs typeface="Arial"/>
            </a:endParaRPr>
          </a:p>
          <a:p>
            <a:pPr marL="228600" indent="-228600">
              <a:lnSpc>
                <a:spcPts val="2175"/>
              </a:lnSpc>
              <a:buFont typeface=""/>
              <a:buChar char="•"/>
            </a:pPr>
            <a:r>
              <a:rPr lang="en-US" sz="3200" b="1">
                <a:ea typeface="Calibri"/>
                <a:cs typeface="Arial"/>
              </a:rPr>
              <a:t>Tesseract OCR</a:t>
            </a:r>
            <a:r>
              <a:rPr lang="en-US" sz="3200">
                <a:ea typeface="Calibri"/>
                <a:cs typeface="Arial"/>
              </a:rPr>
              <a:t> -</a:t>
            </a:r>
          </a:p>
          <a:p>
            <a:pPr marL="228600" indent="-228600">
              <a:lnSpc>
                <a:spcPts val="2175"/>
              </a:lnSpc>
              <a:buFont typeface=""/>
              <a:buChar char="•"/>
            </a:pPr>
            <a:endParaRPr lang="en-US" sz="3200">
              <a:ea typeface="Calibri"/>
              <a:cs typeface="Arial"/>
            </a:endParaRPr>
          </a:p>
          <a:p>
            <a:pPr>
              <a:lnSpc>
                <a:spcPts val="2175"/>
              </a:lnSpc>
            </a:pPr>
            <a:r>
              <a:rPr lang="en-US" sz="3200">
                <a:ea typeface="Calibri"/>
                <a:cs typeface="Arial"/>
              </a:rPr>
              <a:t> </a:t>
            </a:r>
            <a:r>
              <a:rPr lang="en-US" sz="3200">
                <a:ea typeface="+mn-lt"/>
                <a:cs typeface="+mn-lt"/>
              </a:rPr>
              <a:t>Open-source OCR engine with pre-trained language models for English and Sinhala</a:t>
            </a:r>
            <a:r>
              <a:rPr lang="en-US" sz="3200">
                <a:ea typeface="Calibri"/>
                <a:cs typeface="Arial"/>
              </a:rPr>
              <a:t> </a:t>
            </a:r>
            <a:endParaRPr lang="en-US">
              <a:ea typeface="Calibri"/>
              <a:cs typeface="Calibri"/>
            </a:endParaRPr>
          </a:p>
        </p:txBody>
      </p:sp>
    </p:spTree>
    <p:extLst>
      <p:ext uri="{BB962C8B-B14F-4D97-AF65-F5344CB8AC3E}">
        <p14:creationId xmlns:p14="http://schemas.microsoft.com/office/powerpoint/2010/main" val="2605892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9E40-0B06-8768-61D7-79F16844F355}"/>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3A66A62D-56B5-9907-8158-56B3BA25CC9C}"/>
              </a:ext>
            </a:extLst>
          </p:cNvPr>
          <p:cNvSpPr>
            <a:spLocks noGrp="1"/>
          </p:cNvSpPr>
          <p:nvPr>
            <p:ph type="title"/>
          </p:nvPr>
        </p:nvSpPr>
        <p:spPr>
          <a:xfrm>
            <a:off x="2298848" y="414787"/>
            <a:ext cx="6396637" cy="1143000"/>
          </a:xfrm>
        </p:spPr>
        <p:txBody>
          <a:bodyPr>
            <a:normAutofit/>
          </a:bodyPr>
          <a:lstStyle/>
          <a:p>
            <a:r>
              <a:rPr lang="en-US" sz="6600">
                <a:solidFill>
                  <a:srgbClr val="2E8B57"/>
                </a:solidFill>
                <a:latin typeface="Times New Roman"/>
                <a:cs typeface="Times New Roman"/>
              </a:rPr>
              <a:t>Work flow</a:t>
            </a:r>
            <a:endParaRPr lang="en-US"/>
          </a:p>
        </p:txBody>
      </p:sp>
      <p:sp>
        <p:nvSpPr>
          <p:cNvPr id="35" name="Content Placeholder 34">
            <a:extLst>
              <a:ext uri="{FF2B5EF4-FFF2-40B4-BE49-F238E27FC236}">
                <a16:creationId xmlns:a16="http://schemas.microsoft.com/office/drawing/2014/main" id="{A21C6C49-97A3-1C86-901A-20B79EA22332}"/>
              </a:ext>
            </a:extLst>
          </p:cNvPr>
          <p:cNvSpPr>
            <a:spLocks noGrp="1"/>
          </p:cNvSpPr>
          <p:nvPr>
            <p:ph idx="1"/>
          </p:nvPr>
        </p:nvSpPr>
        <p:spPr>
          <a:xfrm>
            <a:off x="2067948" y="2650811"/>
            <a:ext cx="10652871" cy="6386608"/>
          </a:xfrm>
        </p:spPr>
        <p:txBody>
          <a:bodyPr vert="horz" lIns="91440" tIns="45720" rIns="91440" bIns="45720" rtlCol="0" anchor="t">
            <a:normAutofit/>
          </a:bodyPr>
          <a:lstStyle/>
          <a:p>
            <a:pPr marL="0" indent="0">
              <a:buNone/>
            </a:pPr>
            <a:r>
              <a:rPr lang="en-US">
                <a:ea typeface="Calibri"/>
                <a:cs typeface="Calibri"/>
              </a:rPr>
              <a:t>             </a:t>
            </a:r>
          </a:p>
        </p:txBody>
      </p:sp>
      <p:sp>
        <p:nvSpPr>
          <p:cNvPr id="42" name="Date Placeholder 41">
            <a:extLst>
              <a:ext uri="{FF2B5EF4-FFF2-40B4-BE49-F238E27FC236}">
                <a16:creationId xmlns:a16="http://schemas.microsoft.com/office/drawing/2014/main" id="{161047D0-0B74-AD7B-F543-B70DF473699D}"/>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D2C55444-D340-FA8E-4CBD-EC8943275505}"/>
              </a:ext>
            </a:extLst>
          </p:cNvPr>
          <p:cNvSpPr>
            <a:spLocks noGrp="1"/>
          </p:cNvSpPr>
          <p:nvPr>
            <p:ph type="sldNum" sz="quarter" idx="12"/>
          </p:nvPr>
        </p:nvSpPr>
        <p:spPr>
          <a:xfrm>
            <a:off x="17297400" y="9603412"/>
            <a:ext cx="604169"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22</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EB6EB832-36D4-0928-D3AB-D6C1A53C2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74D42E-158B-1239-E685-829B4ED994F6}"/>
              </a:ext>
            </a:extLst>
          </p:cNvPr>
          <p:cNvSpPr txBox="1"/>
          <p:nvPr/>
        </p:nvSpPr>
        <p:spPr>
          <a:xfrm>
            <a:off x="7082287" y="9594730"/>
            <a:ext cx="4835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a:t>
            </a:r>
            <a:r>
              <a:rPr lang="en-US" sz="2400" err="1">
                <a:latin typeface="Times New Roman"/>
                <a:cs typeface="Times New Roman"/>
              </a:rPr>
              <a:t>K.D.Dilini</a:t>
            </a:r>
            <a:r>
              <a:rPr lang="en-US" sz="2400">
                <a:latin typeface="Times New Roman"/>
                <a:cs typeface="Times New Roman"/>
              </a:rPr>
              <a:t> | R25-012</a:t>
            </a:r>
            <a:endParaRPr lang="en-US"/>
          </a:p>
        </p:txBody>
      </p:sp>
      <p:sp>
        <p:nvSpPr>
          <p:cNvPr id="2" name="TextBox 1">
            <a:extLst>
              <a:ext uri="{FF2B5EF4-FFF2-40B4-BE49-F238E27FC236}">
                <a16:creationId xmlns:a16="http://schemas.microsoft.com/office/drawing/2014/main" id="{3D52B6C2-99ED-BCD9-CBBE-B3A3DD2A1BC6}"/>
              </a:ext>
            </a:extLst>
          </p:cNvPr>
          <p:cNvSpPr txBox="1"/>
          <p:nvPr/>
        </p:nvSpPr>
        <p:spPr>
          <a:xfrm>
            <a:off x="1253964" y="1901930"/>
            <a:ext cx="154626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Choose Option  → Preprocess → Extract text → Display results → Show image.</a:t>
            </a:r>
            <a:endParaRPr lang="en-US" sz="3600">
              <a:ea typeface="Calibri"/>
              <a:cs typeface="Calibri"/>
            </a:endParaRPr>
          </a:p>
          <a:p>
            <a:pPr algn="l"/>
            <a:endParaRPr lang="en-US">
              <a:ea typeface="Calibri"/>
              <a:cs typeface="Calibri"/>
            </a:endParaRPr>
          </a:p>
        </p:txBody>
      </p:sp>
      <p:pic>
        <p:nvPicPr>
          <p:cNvPr id="5" name="Picture 4" descr="A screenshot of a computer&#10;&#10;AI-generated content may be incorrect.">
            <a:extLst>
              <a:ext uri="{FF2B5EF4-FFF2-40B4-BE49-F238E27FC236}">
                <a16:creationId xmlns:a16="http://schemas.microsoft.com/office/drawing/2014/main" id="{B84032D7-EB3D-04C9-22B3-A14A824C92CE}"/>
              </a:ext>
            </a:extLst>
          </p:cNvPr>
          <p:cNvPicPr>
            <a:picLocks noChangeAspect="1"/>
          </p:cNvPicPr>
          <p:nvPr/>
        </p:nvPicPr>
        <p:blipFill>
          <a:blip r:embed="rId3"/>
          <a:stretch>
            <a:fillRect/>
          </a:stretch>
        </p:blipFill>
        <p:spPr>
          <a:xfrm>
            <a:off x="702570" y="2671084"/>
            <a:ext cx="5388814" cy="247650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7557BA10-E0AD-392B-5218-B04849404934}"/>
              </a:ext>
            </a:extLst>
          </p:cNvPr>
          <p:cNvPicPr>
            <a:picLocks noChangeAspect="1"/>
          </p:cNvPicPr>
          <p:nvPr/>
        </p:nvPicPr>
        <p:blipFill>
          <a:blip r:embed="rId4"/>
          <a:stretch>
            <a:fillRect/>
          </a:stretch>
        </p:blipFill>
        <p:spPr>
          <a:xfrm>
            <a:off x="2838646" y="5145207"/>
            <a:ext cx="6029146" cy="3598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screenshot of a computer program&#10;&#10;AI-generated content may be incorrect.">
            <a:extLst>
              <a:ext uri="{FF2B5EF4-FFF2-40B4-BE49-F238E27FC236}">
                <a16:creationId xmlns:a16="http://schemas.microsoft.com/office/drawing/2014/main" id="{8D6B8E39-9A26-8D1C-5468-5C16E41F1889}"/>
              </a:ext>
            </a:extLst>
          </p:cNvPr>
          <p:cNvPicPr>
            <a:picLocks noChangeAspect="1"/>
          </p:cNvPicPr>
          <p:nvPr/>
        </p:nvPicPr>
        <p:blipFill>
          <a:blip r:embed="rId5"/>
          <a:stretch>
            <a:fillRect/>
          </a:stretch>
        </p:blipFill>
        <p:spPr>
          <a:xfrm>
            <a:off x="8993586" y="2822365"/>
            <a:ext cx="4676775" cy="3305175"/>
          </a:xfrm>
          <a:prstGeom prst="rect">
            <a:avLst/>
          </a:prstGeom>
        </p:spPr>
      </p:pic>
      <p:pic>
        <p:nvPicPr>
          <p:cNvPr id="9" name="Picture 8" descr="A person jumping in the air&#10;&#10;AI-generated content may be incorrect.">
            <a:extLst>
              <a:ext uri="{FF2B5EF4-FFF2-40B4-BE49-F238E27FC236}">
                <a16:creationId xmlns:a16="http://schemas.microsoft.com/office/drawing/2014/main" id="{5B51566F-DABE-F77A-D222-D6F72B91F7A8}"/>
              </a:ext>
            </a:extLst>
          </p:cNvPr>
          <p:cNvPicPr>
            <a:picLocks noChangeAspect="1"/>
          </p:cNvPicPr>
          <p:nvPr/>
        </p:nvPicPr>
        <p:blipFill>
          <a:blip r:embed="rId6"/>
          <a:srcRect l="-73" t="-43" r="9448" b="29"/>
          <a:stretch/>
        </p:blipFill>
        <p:spPr>
          <a:xfrm>
            <a:off x="13483781" y="4759012"/>
            <a:ext cx="4520452" cy="4674686"/>
          </a:xfrm>
          <a:prstGeom prst="rect">
            <a:avLst/>
          </a:prstGeom>
        </p:spPr>
      </p:pic>
      <p:cxnSp>
        <p:nvCxnSpPr>
          <p:cNvPr id="10" name="Straight Arrow Connector 9">
            <a:extLst>
              <a:ext uri="{FF2B5EF4-FFF2-40B4-BE49-F238E27FC236}">
                <a16:creationId xmlns:a16="http://schemas.microsoft.com/office/drawing/2014/main" id="{89EBF94E-18ED-278F-6240-F80B56D9B32D}"/>
              </a:ext>
            </a:extLst>
          </p:cNvPr>
          <p:cNvCxnSpPr/>
          <p:nvPr/>
        </p:nvCxnSpPr>
        <p:spPr>
          <a:xfrm>
            <a:off x="1342898" y="5373674"/>
            <a:ext cx="1225101" cy="1809914"/>
          </a:xfrm>
          <a:prstGeom prst="straightConnector1">
            <a:avLst/>
          </a:prstGeom>
          <a:ln w="57150">
            <a:solidFill>
              <a:srgbClr val="2E8B5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C513DF-F854-C258-F6AF-1AA16A80272B}"/>
              </a:ext>
            </a:extLst>
          </p:cNvPr>
          <p:cNvCxnSpPr>
            <a:cxnSpLocks/>
          </p:cNvCxnSpPr>
          <p:nvPr/>
        </p:nvCxnSpPr>
        <p:spPr>
          <a:xfrm>
            <a:off x="11700650" y="6182805"/>
            <a:ext cx="1536828" cy="1654051"/>
          </a:xfrm>
          <a:prstGeom prst="straightConnector1">
            <a:avLst/>
          </a:prstGeom>
          <a:ln w="57150">
            <a:solidFill>
              <a:srgbClr val="2E8B5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779F45-F881-AD1F-BB06-D4AD95F802A6}"/>
              </a:ext>
            </a:extLst>
          </p:cNvPr>
          <p:cNvCxnSpPr>
            <a:cxnSpLocks/>
          </p:cNvCxnSpPr>
          <p:nvPr/>
        </p:nvCxnSpPr>
        <p:spPr>
          <a:xfrm flipV="1">
            <a:off x="7014766" y="3883984"/>
            <a:ext cx="1613289" cy="1123067"/>
          </a:xfrm>
          <a:prstGeom prst="straightConnector1">
            <a:avLst/>
          </a:prstGeom>
          <a:ln w="57150">
            <a:solidFill>
              <a:srgbClr val="35A3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269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A9ADC-BBE3-2B33-CDFA-231F23C26504}"/>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637B752C-6C2C-E71D-4AF1-71F1C574C1DC}"/>
              </a:ext>
            </a:extLst>
          </p:cNvPr>
          <p:cNvSpPr>
            <a:spLocks noGrp="1"/>
          </p:cNvSpPr>
          <p:nvPr>
            <p:ph type="title"/>
          </p:nvPr>
        </p:nvSpPr>
        <p:spPr>
          <a:xfrm>
            <a:off x="2639984" y="787572"/>
            <a:ext cx="13621258" cy="2264433"/>
          </a:xfrm>
        </p:spPr>
        <p:txBody>
          <a:bodyPr>
            <a:normAutofit fontScale="90000"/>
          </a:bodyPr>
          <a:lstStyle/>
          <a:p>
            <a:r>
              <a:rPr lang="en-US" sz="6600">
                <a:solidFill>
                  <a:srgbClr val="2E8B57"/>
                </a:solidFill>
                <a:latin typeface="Times New Roman"/>
                <a:cs typeface="Times New Roman"/>
              </a:rPr>
              <a:t>Second Component Process </a:t>
            </a:r>
            <a:br>
              <a:rPr lang="en-US" sz="6600">
                <a:solidFill>
                  <a:srgbClr val="2E8B57"/>
                </a:solidFill>
                <a:latin typeface="Times New Roman"/>
                <a:cs typeface="Times New Roman"/>
              </a:rPr>
            </a:br>
            <a:r>
              <a:rPr lang="en-US" sz="6600" b="1">
                <a:solidFill>
                  <a:srgbClr val="2E8B57"/>
                </a:solidFill>
                <a:latin typeface="Times New Roman"/>
                <a:ea typeface="+mj-lt"/>
                <a:cs typeface="Times New Roman"/>
              </a:rPr>
              <a:t>Sinhala Document Classifier </a:t>
            </a:r>
            <a:br>
              <a:rPr lang="en-US" sz="6600" b="1">
                <a:solidFill>
                  <a:srgbClr val="2E8B57"/>
                </a:solidFill>
                <a:ea typeface="+mj-lt"/>
                <a:cs typeface="+mj-lt"/>
              </a:rPr>
            </a:br>
            <a:endParaRPr lang="en-US" sz="6600" b="1">
              <a:solidFill>
                <a:srgbClr val="000000"/>
              </a:solidFill>
              <a:ea typeface="Calibri"/>
              <a:cs typeface="Calibri"/>
            </a:endParaRPr>
          </a:p>
        </p:txBody>
      </p:sp>
      <p:sp>
        <p:nvSpPr>
          <p:cNvPr id="35" name="Content Placeholder 34">
            <a:extLst>
              <a:ext uri="{FF2B5EF4-FFF2-40B4-BE49-F238E27FC236}">
                <a16:creationId xmlns:a16="http://schemas.microsoft.com/office/drawing/2014/main" id="{F2C05162-942A-E3C3-B1FC-6F59883AA47D}"/>
              </a:ext>
            </a:extLst>
          </p:cNvPr>
          <p:cNvSpPr>
            <a:spLocks noGrp="1"/>
          </p:cNvSpPr>
          <p:nvPr>
            <p:ph idx="1"/>
          </p:nvPr>
        </p:nvSpPr>
        <p:spPr>
          <a:xfrm>
            <a:off x="968080" y="3060567"/>
            <a:ext cx="16626662" cy="5890586"/>
          </a:xfrm>
        </p:spPr>
        <p:txBody>
          <a:bodyPr vert="horz" lIns="91440" tIns="45720" rIns="91440" bIns="45720" rtlCol="0" anchor="t">
            <a:normAutofit fontScale="62500" lnSpcReduction="20000"/>
          </a:bodyPr>
          <a:lstStyle/>
          <a:p>
            <a:pPr>
              <a:buNone/>
            </a:pPr>
            <a:r>
              <a:rPr lang="en-US" sz="3900" b="1">
                <a:ea typeface="+mn-lt"/>
                <a:cs typeface="+mn-lt"/>
              </a:rPr>
              <a:t>Purpose : </a:t>
            </a:r>
            <a:r>
              <a:rPr lang="en-US" sz="3600">
                <a:ea typeface="+mn-lt"/>
                <a:cs typeface="+mn-lt"/>
              </a:rPr>
              <a:t>    </a:t>
            </a:r>
            <a:endParaRPr lang="en-US">
              <a:ea typeface="Calibri"/>
              <a:cs typeface="Calibri"/>
            </a:endParaRPr>
          </a:p>
          <a:p>
            <a:pPr>
              <a:buNone/>
            </a:pPr>
            <a:r>
              <a:rPr lang="en-US" sz="3600">
                <a:ea typeface="+mn-lt"/>
                <a:cs typeface="+mn-lt"/>
              </a:rPr>
              <a:t>Classify Sinhala document images into types (e.g., exam, form, story) with Sinhala identifications.</a:t>
            </a:r>
            <a:endParaRPr lang="en-US"/>
          </a:p>
          <a:p>
            <a:pPr>
              <a:buNone/>
            </a:pPr>
            <a:endParaRPr lang="en-US" sz="3600">
              <a:ea typeface="Calibri"/>
              <a:cs typeface="Calibri"/>
            </a:endParaRPr>
          </a:p>
          <a:p>
            <a:pPr>
              <a:buNone/>
            </a:pPr>
            <a:r>
              <a:rPr lang="en-US" sz="3600" b="1">
                <a:ea typeface="+mn-lt"/>
                <a:cs typeface="+mn-lt"/>
              </a:rPr>
              <a:t> How it works: </a:t>
            </a:r>
            <a:endParaRPr lang="en-US" b="1">
              <a:ea typeface="+mn-lt"/>
              <a:cs typeface="+mn-lt"/>
            </a:endParaRPr>
          </a:p>
          <a:p>
            <a:pPr marL="0" indent="0">
              <a:buNone/>
            </a:pPr>
            <a:r>
              <a:rPr lang="en-US" sz="3600">
                <a:ea typeface="+mn-lt"/>
                <a:cs typeface="+mn-lt"/>
              </a:rPr>
              <a:t>   1. </a:t>
            </a:r>
            <a:r>
              <a:rPr lang="en-US" sz="3600" b="1">
                <a:ea typeface="+mn-lt"/>
                <a:cs typeface="+mn-lt"/>
              </a:rPr>
              <a:t>Image Preprocessing:</a:t>
            </a:r>
            <a:r>
              <a:rPr lang="en-US" sz="3600">
                <a:ea typeface="+mn-lt"/>
                <a:cs typeface="+mn-lt"/>
              </a:rPr>
              <a:t> </a:t>
            </a:r>
            <a:endParaRPr lang="en-US">
              <a:ea typeface="+mn-lt"/>
              <a:cs typeface="+mn-lt"/>
            </a:endParaRPr>
          </a:p>
          <a:p>
            <a:pPr>
              <a:buNone/>
            </a:pPr>
            <a:r>
              <a:rPr lang="en-US" sz="3600">
                <a:ea typeface="+mn-lt"/>
                <a:cs typeface="+mn-lt"/>
              </a:rPr>
              <a:t>   - Loads and resizes images to 128x128 pixels.</a:t>
            </a:r>
            <a:endParaRPr lang="en-US"/>
          </a:p>
          <a:p>
            <a:pPr>
              <a:buNone/>
            </a:pPr>
            <a:r>
              <a:rPr lang="en-US" sz="3600">
                <a:ea typeface="+mn-lt"/>
                <a:cs typeface="+mn-lt"/>
              </a:rPr>
              <a:t>   - Normalizes pixel values for model input.</a:t>
            </a:r>
            <a:endParaRPr lang="en-US"/>
          </a:p>
          <a:p>
            <a:pPr>
              <a:buNone/>
            </a:pPr>
            <a:r>
              <a:rPr lang="en-US" sz="3600">
                <a:ea typeface="+mn-lt"/>
                <a:cs typeface="+mn-lt"/>
              </a:rPr>
              <a:t>2</a:t>
            </a:r>
            <a:r>
              <a:rPr lang="en-US" sz="3600" b="1">
                <a:ea typeface="+mn-lt"/>
                <a:cs typeface="+mn-lt"/>
              </a:rPr>
              <a:t>. Classification:</a:t>
            </a:r>
            <a:r>
              <a:rPr lang="en-US" sz="3600">
                <a:ea typeface="+mn-lt"/>
                <a:cs typeface="+mn-lt"/>
              </a:rPr>
              <a:t> </a:t>
            </a:r>
            <a:endParaRPr lang="en-US"/>
          </a:p>
          <a:p>
            <a:pPr>
              <a:buNone/>
            </a:pPr>
            <a:r>
              <a:rPr lang="en-US" sz="3600">
                <a:ea typeface="+mn-lt"/>
                <a:cs typeface="+mn-lt"/>
              </a:rPr>
              <a:t>   - Uses a TensorFlow Lite model to predict document type.</a:t>
            </a:r>
            <a:endParaRPr lang="en-US"/>
          </a:p>
          <a:p>
            <a:pPr>
              <a:buNone/>
            </a:pPr>
            <a:r>
              <a:rPr lang="en-US" sz="3600">
                <a:ea typeface="+mn-lt"/>
                <a:cs typeface="+mn-lt"/>
              </a:rPr>
              <a:t>   - Maps predictions to labels and Sinhala translations.</a:t>
            </a:r>
            <a:endParaRPr lang="en-US">
              <a:ea typeface="+mn-lt"/>
              <a:cs typeface="+mn-lt"/>
            </a:endParaRPr>
          </a:p>
          <a:p>
            <a:pPr>
              <a:buNone/>
            </a:pPr>
            <a:r>
              <a:rPr lang="en-US" sz="3600">
                <a:ea typeface="+mn-lt"/>
                <a:cs typeface="+mn-lt"/>
              </a:rPr>
              <a:t>3.</a:t>
            </a:r>
            <a:r>
              <a:rPr lang="en-US" sz="3600" b="1">
                <a:ea typeface="+mn-lt"/>
                <a:cs typeface="+mn-lt"/>
              </a:rPr>
              <a:t> User Interaction: </a:t>
            </a:r>
            <a:endParaRPr lang="en-US" b="1"/>
          </a:p>
          <a:p>
            <a:pPr>
              <a:buNone/>
            </a:pPr>
            <a:r>
              <a:rPr lang="en-US" sz="3600">
                <a:ea typeface="+mn-lt"/>
                <a:cs typeface="+mn-lt"/>
              </a:rPr>
              <a:t>   - Provides a </a:t>
            </a:r>
            <a:r>
              <a:rPr lang="en-US" sz="3600" err="1">
                <a:ea typeface="+mn-lt"/>
                <a:cs typeface="+mn-lt"/>
              </a:rPr>
              <a:t>Jupyter</a:t>
            </a:r>
            <a:r>
              <a:rPr lang="en-US" sz="3600">
                <a:ea typeface="+mn-lt"/>
                <a:cs typeface="+mn-lt"/>
              </a:rPr>
              <a:t> widget interface for image upload/path input and prediction.</a:t>
            </a:r>
            <a:endParaRPr lang="en-US"/>
          </a:p>
          <a:p>
            <a:pPr>
              <a:buNone/>
            </a:pPr>
            <a:endParaRPr lang="en-US" sz="3600">
              <a:ea typeface="+mn-lt"/>
              <a:cs typeface="+mn-lt"/>
            </a:endParaRPr>
          </a:p>
          <a:p>
            <a:pPr>
              <a:buNone/>
            </a:pPr>
            <a:r>
              <a:rPr lang="en-US" sz="3600" b="1">
                <a:ea typeface="+mn-lt"/>
                <a:cs typeface="+mn-lt"/>
              </a:rPr>
              <a:t>Model :</a:t>
            </a:r>
          </a:p>
          <a:p>
            <a:pPr>
              <a:buNone/>
            </a:pPr>
            <a:r>
              <a:rPr lang="en-US" sz="3600">
                <a:ea typeface="+mn-lt"/>
                <a:cs typeface="+mn-lt"/>
              </a:rPr>
              <a:t>- T</a:t>
            </a:r>
            <a:r>
              <a:rPr lang="en-US" sz="3600" b="1">
                <a:ea typeface="+mn-lt"/>
                <a:cs typeface="+mn-lt"/>
              </a:rPr>
              <a:t>ensorFlow Lite Model: Custom-trained model</a:t>
            </a:r>
            <a:r>
              <a:rPr lang="en-US" sz="3600">
                <a:ea typeface="+mn-lt"/>
                <a:cs typeface="+mn-lt"/>
              </a:rPr>
              <a:t> (`</a:t>
            </a:r>
            <a:r>
              <a:rPr lang="en-US" sz="3600" err="1">
                <a:ea typeface="+mn-lt"/>
                <a:cs typeface="+mn-lt"/>
              </a:rPr>
              <a:t>sinhala_document_identifier_model.tflite</a:t>
            </a:r>
            <a:r>
              <a:rPr lang="en-US" sz="3600">
                <a:ea typeface="+mn-lt"/>
                <a:cs typeface="+mn-lt"/>
              </a:rPr>
              <a:t>`) for document type classification.</a:t>
            </a:r>
            <a:endParaRPr lang="en-US"/>
          </a:p>
          <a:p>
            <a:pPr>
              <a:buNone/>
            </a:pPr>
            <a:endParaRPr lang="en-US" sz="3600">
              <a:ea typeface="Calibri"/>
              <a:cs typeface="Calibri"/>
            </a:endParaRPr>
          </a:p>
          <a:p>
            <a:pPr marL="0" indent="0">
              <a:buNone/>
            </a:pPr>
            <a:endParaRPr lang="en-US" sz="3600" b="1">
              <a:ea typeface="Calibri"/>
              <a:cs typeface="Calibri"/>
            </a:endParaRPr>
          </a:p>
        </p:txBody>
      </p:sp>
      <p:sp>
        <p:nvSpPr>
          <p:cNvPr id="42" name="Date Placeholder 41">
            <a:extLst>
              <a:ext uri="{FF2B5EF4-FFF2-40B4-BE49-F238E27FC236}">
                <a16:creationId xmlns:a16="http://schemas.microsoft.com/office/drawing/2014/main" id="{B11DB554-587E-1E98-3D57-E7D70D31A213}"/>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A47A3BE0-5502-9591-BDB6-819B01C11E1A}"/>
              </a:ext>
            </a:extLst>
          </p:cNvPr>
          <p:cNvSpPr>
            <a:spLocks noGrp="1"/>
          </p:cNvSpPr>
          <p:nvPr>
            <p:ph type="sldNum" sz="quarter" idx="12"/>
          </p:nvPr>
        </p:nvSpPr>
        <p:spPr>
          <a:xfrm>
            <a:off x="17297400" y="9603412"/>
            <a:ext cx="589325"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23</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29567D71-0BCD-B63B-A39D-785A29F6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361C21-78CE-8379-69F1-054CE70ADF0D}"/>
              </a:ext>
            </a:extLst>
          </p:cNvPr>
          <p:cNvSpPr txBox="1"/>
          <p:nvPr/>
        </p:nvSpPr>
        <p:spPr>
          <a:xfrm>
            <a:off x="7082287" y="9594730"/>
            <a:ext cx="46841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K.D.Dilini | R25-012​</a:t>
            </a:r>
            <a:endParaRPr lang="en-US"/>
          </a:p>
        </p:txBody>
      </p:sp>
      <p:pic>
        <p:nvPicPr>
          <p:cNvPr id="6" name="Picture 5" descr="A blue and green dart in a circle&#10;&#10;Description automatically generated">
            <a:extLst>
              <a:ext uri="{FF2B5EF4-FFF2-40B4-BE49-F238E27FC236}">
                <a16:creationId xmlns:a16="http://schemas.microsoft.com/office/drawing/2014/main" id="{48C91517-44C6-AA46-399E-83B0663B0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994" y="459768"/>
            <a:ext cx="611671" cy="611671"/>
          </a:xfrm>
          <a:prstGeom prst="rect">
            <a:avLst/>
          </a:prstGeom>
        </p:spPr>
      </p:pic>
      <p:sp>
        <p:nvSpPr>
          <p:cNvPr id="8" name="Diamond 7">
            <a:extLst>
              <a:ext uri="{FF2B5EF4-FFF2-40B4-BE49-F238E27FC236}">
                <a16:creationId xmlns:a16="http://schemas.microsoft.com/office/drawing/2014/main" id="{159618E7-BA46-BCF6-F96C-7F626BE0B43D}"/>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2272CC5C-3429-4C96-3E48-241333A62B5B}"/>
              </a:ext>
            </a:extLst>
          </p:cNvPr>
          <p:cNvSpPr/>
          <p:nvPr/>
        </p:nvSpPr>
        <p:spPr>
          <a:xfrm>
            <a:off x="321649" y="747456"/>
            <a:ext cx="619197" cy="640792"/>
          </a:xfrm>
          <a:prstGeom prst="diamond">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8C93A45F-2FB6-53D1-C26B-9BE5855164F6}"/>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2E4E00D6-A435-04EF-7095-712671EE6275}"/>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361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9513E-D533-5DF0-9B74-159A1097CA56}"/>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2C6009BA-E906-5CD9-2B02-AC25750E12D3}"/>
              </a:ext>
            </a:extLst>
          </p:cNvPr>
          <p:cNvSpPr>
            <a:spLocks noGrp="1"/>
          </p:cNvSpPr>
          <p:nvPr>
            <p:ph type="title"/>
          </p:nvPr>
        </p:nvSpPr>
        <p:spPr>
          <a:xfrm>
            <a:off x="2298848" y="414787"/>
            <a:ext cx="6396637" cy="1143000"/>
          </a:xfrm>
        </p:spPr>
        <p:txBody>
          <a:bodyPr>
            <a:normAutofit/>
          </a:bodyPr>
          <a:lstStyle/>
          <a:p>
            <a:r>
              <a:rPr lang="en-US" sz="6600">
                <a:solidFill>
                  <a:srgbClr val="2E8B57"/>
                </a:solidFill>
                <a:latin typeface="Times New Roman"/>
                <a:cs typeface="Times New Roman"/>
              </a:rPr>
              <a:t>Work flow</a:t>
            </a:r>
            <a:endParaRPr lang="en-US"/>
          </a:p>
        </p:txBody>
      </p:sp>
      <p:sp>
        <p:nvSpPr>
          <p:cNvPr id="35" name="Content Placeholder 34">
            <a:extLst>
              <a:ext uri="{FF2B5EF4-FFF2-40B4-BE49-F238E27FC236}">
                <a16:creationId xmlns:a16="http://schemas.microsoft.com/office/drawing/2014/main" id="{A0A1C567-0F52-D711-CEF8-E27DA1A6B9F7}"/>
              </a:ext>
            </a:extLst>
          </p:cNvPr>
          <p:cNvSpPr>
            <a:spLocks noGrp="1"/>
          </p:cNvSpPr>
          <p:nvPr>
            <p:ph idx="1"/>
          </p:nvPr>
        </p:nvSpPr>
        <p:spPr>
          <a:xfrm>
            <a:off x="2067948" y="2650811"/>
            <a:ext cx="10652871" cy="6386608"/>
          </a:xfrm>
        </p:spPr>
        <p:txBody>
          <a:bodyPr vert="horz" lIns="91440" tIns="45720" rIns="91440" bIns="45720" rtlCol="0" anchor="t">
            <a:normAutofit/>
          </a:bodyPr>
          <a:lstStyle/>
          <a:p>
            <a:pPr marL="0" indent="0">
              <a:buNone/>
            </a:pPr>
            <a:r>
              <a:rPr lang="en-US">
                <a:ea typeface="Calibri"/>
                <a:cs typeface="Calibri"/>
              </a:rPr>
              <a:t>             </a:t>
            </a:r>
          </a:p>
        </p:txBody>
      </p:sp>
      <p:sp>
        <p:nvSpPr>
          <p:cNvPr id="42" name="Date Placeholder 41">
            <a:extLst>
              <a:ext uri="{FF2B5EF4-FFF2-40B4-BE49-F238E27FC236}">
                <a16:creationId xmlns:a16="http://schemas.microsoft.com/office/drawing/2014/main" id="{1F34073E-8F50-8EFA-37AF-D024B7F03605}"/>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81C6E98E-2B02-83F8-73D0-8449E7660459}"/>
              </a:ext>
            </a:extLst>
          </p:cNvPr>
          <p:cNvSpPr>
            <a:spLocks noGrp="1"/>
          </p:cNvSpPr>
          <p:nvPr>
            <p:ph type="sldNum" sz="quarter" idx="12"/>
          </p:nvPr>
        </p:nvSpPr>
        <p:spPr>
          <a:xfrm>
            <a:off x="17297400" y="9603412"/>
            <a:ext cx="604169"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24</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423B5CF0-977D-546D-AF05-F715D786A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468143-89CA-4B22-C540-5D60D9561E2C}"/>
              </a:ext>
            </a:extLst>
          </p:cNvPr>
          <p:cNvSpPr txBox="1"/>
          <p:nvPr/>
        </p:nvSpPr>
        <p:spPr>
          <a:xfrm>
            <a:off x="7082287" y="9594730"/>
            <a:ext cx="4835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a:t>
            </a:r>
            <a:r>
              <a:rPr lang="en-US" sz="2400" err="1">
                <a:latin typeface="Times New Roman"/>
                <a:cs typeface="Times New Roman"/>
              </a:rPr>
              <a:t>K.D.Dilini</a:t>
            </a:r>
            <a:r>
              <a:rPr lang="en-US" sz="2400">
                <a:latin typeface="Times New Roman"/>
                <a:cs typeface="Times New Roman"/>
              </a:rPr>
              <a:t> | R25-012</a:t>
            </a:r>
            <a:endParaRPr lang="en-US"/>
          </a:p>
        </p:txBody>
      </p:sp>
      <p:sp>
        <p:nvSpPr>
          <p:cNvPr id="2" name="TextBox 1">
            <a:extLst>
              <a:ext uri="{FF2B5EF4-FFF2-40B4-BE49-F238E27FC236}">
                <a16:creationId xmlns:a16="http://schemas.microsoft.com/office/drawing/2014/main" id="{558835E1-96B9-D4B6-63EF-D6686728B8C7}"/>
              </a:ext>
            </a:extLst>
          </p:cNvPr>
          <p:cNvSpPr txBox="1"/>
          <p:nvPr/>
        </p:nvSpPr>
        <p:spPr>
          <a:xfrm>
            <a:off x="822644" y="1556873"/>
            <a:ext cx="174898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Input image → Preprocess → Predict type → Display result with confidence and Sinhala text.</a:t>
            </a:r>
            <a:endParaRPr lang="en-US">
              <a:ea typeface="+mn-lt"/>
              <a:cs typeface="+mn-lt"/>
            </a:endParaRPr>
          </a:p>
          <a:p>
            <a:pPr algn="l"/>
            <a:endParaRPr lang="en-US">
              <a:ea typeface="Calibri"/>
              <a:cs typeface="Calibri"/>
            </a:endParaRPr>
          </a:p>
        </p:txBody>
      </p:sp>
      <p:cxnSp>
        <p:nvCxnSpPr>
          <p:cNvPr id="11" name="Straight Arrow Connector 10">
            <a:extLst>
              <a:ext uri="{FF2B5EF4-FFF2-40B4-BE49-F238E27FC236}">
                <a16:creationId xmlns:a16="http://schemas.microsoft.com/office/drawing/2014/main" id="{1280146E-4C17-B643-A93C-9967FC580BAE}"/>
              </a:ext>
            </a:extLst>
          </p:cNvPr>
          <p:cNvCxnSpPr>
            <a:cxnSpLocks/>
          </p:cNvCxnSpPr>
          <p:nvPr/>
        </p:nvCxnSpPr>
        <p:spPr>
          <a:xfrm>
            <a:off x="9843276" y="3896772"/>
            <a:ext cx="1687791" cy="15033"/>
          </a:xfrm>
          <a:prstGeom prst="straightConnector1">
            <a:avLst/>
          </a:prstGeom>
          <a:ln w="57150">
            <a:solidFill>
              <a:srgbClr val="2E8B57"/>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screenshot of a computer&#10;&#10;AI-generated content may be incorrect.">
            <a:extLst>
              <a:ext uri="{FF2B5EF4-FFF2-40B4-BE49-F238E27FC236}">
                <a16:creationId xmlns:a16="http://schemas.microsoft.com/office/drawing/2014/main" id="{D3F84DAF-E5D5-CCBF-2AC1-36933D076306}"/>
              </a:ext>
            </a:extLst>
          </p:cNvPr>
          <p:cNvPicPr>
            <a:picLocks noChangeAspect="1"/>
          </p:cNvPicPr>
          <p:nvPr/>
        </p:nvPicPr>
        <p:blipFill>
          <a:blip r:embed="rId3"/>
          <a:stretch>
            <a:fillRect/>
          </a:stretch>
        </p:blipFill>
        <p:spPr>
          <a:xfrm>
            <a:off x="645364" y="2564112"/>
            <a:ext cx="8866877" cy="2829644"/>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1D06D9EE-42B2-00F5-060B-9FC921F07DB9}"/>
              </a:ext>
            </a:extLst>
          </p:cNvPr>
          <p:cNvPicPr>
            <a:picLocks noChangeAspect="1"/>
          </p:cNvPicPr>
          <p:nvPr/>
        </p:nvPicPr>
        <p:blipFill>
          <a:blip r:embed="rId4"/>
          <a:stretch>
            <a:fillRect/>
          </a:stretch>
        </p:blipFill>
        <p:spPr>
          <a:xfrm>
            <a:off x="11933297" y="2482431"/>
            <a:ext cx="5765142" cy="6055384"/>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1E4D16D9-EC21-DD9D-4D88-732B8B65C8C2}"/>
              </a:ext>
            </a:extLst>
          </p:cNvPr>
          <p:cNvPicPr>
            <a:picLocks noChangeAspect="1"/>
          </p:cNvPicPr>
          <p:nvPr/>
        </p:nvPicPr>
        <p:blipFill>
          <a:blip r:embed="rId5"/>
          <a:srcRect l="2461" t="60667" r="47695" b="-3470"/>
          <a:stretch/>
        </p:blipFill>
        <p:spPr>
          <a:xfrm>
            <a:off x="812771" y="5997425"/>
            <a:ext cx="6907860" cy="3053663"/>
          </a:xfrm>
          <a:prstGeom prst="rect">
            <a:avLst/>
          </a:prstGeom>
        </p:spPr>
      </p:pic>
    </p:spTree>
    <p:extLst>
      <p:ext uri="{BB962C8B-B14F-4D97-AF65-F5344CB8AC3E}">
        <p14:creationId xmlns:p14="http://schemas.microsoft.com/office/powerpoint/2010/main" val="3456006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43547B-3543-2BCC-D55A-EAF539E2D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DA7AC-C5C5-AA91-A160-73D6AFD3CFD5}"/>
              </a:ext>
            </a:extLst>
          </p:cNvPr>
          <p:cNvSpPr>
            <a:spLocks noGrp="1"/>
          </p:cNvSpPr>
          <p:nvPr>
            <p:ph type="title"/>
          </p:nvPr>
        </p:nvSpPr>
        <p:spPr/>
        <p:txBody>
          <a:bodyPr/>
          <a:lstStyle/>
          <a:p>
            <a:r>
              <a:rPr lang="en-US" b="1">
                <a:solidFill>
                  <a:srgbClr val="35A32F"/>
                </a:solidFill>
                <a:ea typeface="Calibri"/>
                <a:cs typeface="Calibri"/>
              </a:rPr>
              <a:t>Evidence of completion</a:t>
            </a:r>
          </a:p>
        </p:txBody>
      </p:sp>
      <p:pic>
        <p:nvPicPr>
          <p:cNvPr id="4" name="Content Placeholder 3" descr="A screenshot of a computer&#10;&#10;AI-generated content may be incorrect.">
            <a:extLst>
              <a:ext uri="{FF2B5EF4-FFF2-40B4-BE49-F238E27FC236}">
                <a16:creationId xmlns:a16="http://schemas.microsoft.com/office/drawing/2014/main" id="{7023D6ED-C1AC-D1C6-B60D-102C60630B38}"/>
              </a:ext>
            </a:extLst>
          </p:cNvPr>
          <p:cNvPicPr>
            <a:picLocks noGrp="1" noChangeAspect="1"/>
          </p:cNvPicPr>
          <p:nvPr>
            <p:ph idx="1"/>
          </p:nvPr>
        </p:nvPicPr>
        <p:blipFill>
          <a:blip r:embed="rId2"/>
          <a:stretch>
            <a:fillRect/>
          </a:stretch>
        </p:blipFill>
        <p:spPr>
          <a:xfrm>
            <a:off x="2482849" y="2131554"/>
            <a:ext cx="12810983" cy="6019129"/>
          </a:xfrm>
        </p:spPr>
      </p:pic>
      <p:sp>
        <p:nvSpPr>
          <p:cNvPr id="9" name="Isosceles Triangle 8">
            <a:extLst>
              <a:ext uri="{FF2B5EF4-FFF2-40B4-BE49-F238E27FC236}">
                <a16:creationId xmlns:a16="http://schemas.microsoft.com/office/drawing/2014/main" id="{BF16CDB2-3317-E05A-E951-C028421B4932}"/>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77">
            <a:extLst>
              <a:ext uri="{FF2B5EF4-FFF2-40B4-BE49-F238E27FC236}">
                <a16:creationId xmlns:a16="http://schemas.microsoft.com/office/drawing/2014/main" id="{44BA945A-A32C-DA4C-10D2-3A3EDAF4A865}"/>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a:cs typeface="Times New Roman"/>
              </a:rPr>
              <a:t>IT21826740 | </a:t>
            </a:r>
            <a:r>
              <a:rPr lang="en-US" sz="2400" err="1">
                <a:solidFill>
                  <a:schemeClr val="tx1"/>
                </a:solidFill>
                <a:latin typeface="Times New Roman"/>
                <a:cs typeface="Times New Roman"/>
              </a:rPr>
              <a:t>K.D.Dilini</a:t>
            </a:r>
            <a:r>
              <a:rPr lang="en-US" sz="2400">
                <a:solidFill>
                  <a:schemeClr val="tx1"/>
                </a:solidFill>
                <a:latin typeface="Times New Roman"/>
                <a:cs typeface="Times New Roman"/>
              </a:rPr>
              <a:t> | R25-012</a:t>
            </a:r>
          </a:p>
        </p:txBody>
      </p:sp>
      <p:pic>
        <p:nvPicPr>
          <p:cNvPr id="13" name="Picture 2" descr="A blue text on a black background&#10;&#10;AI-generated content may be incorrect.">
            <a:extLst>
              <a:ext uri="{FF2B5EF4-FFF2-40B4-BE49-F238E27FC236}">
                <a16:creationId xmlns:a16="http://schemas.microsoft.com/office/drawing/2014/main" id="{C23E1B30-5730-4500-5683-2B03DC82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43">
            <a:extLst>
              <a:ext uri="{FF2B5EF4-FFF2-40B4-BE49-F238E27FC236}">
                <a16:creationId xmlns:a16="http://schemas.microsoft.com/office/drawing/2014/main" id="{EF11A14A-BA79-1DC8-010B-E269F7296C83}"/>
              </a:ext>
            </a:extLst>
          </p:cNvPr>
          <p:cNvSpPr>
            <a:spLocks noGrp="1"/>
          </p:cNvSpPr>
          <p:nvPr>
            <p:ph type="sldNum" sz="quarter" idx="12"/>
          </p:nvPr>
        </p:nvSpPr>
        <p:spPr>
          <a:xfrm>
            <a:off x="17567275" y="9809786"/>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25</a:t>
            </a:fld>
            <a:endParaRPr lang="en-US" sz="24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901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BDF628-2A9B-AB30-1E26-E9DB20EC4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9484E-EB9D-819F-D9DA-1091923349CA}"/>
              </a:ext>
            </a:extLst>
          </p:cNvPr>
          <p:cNvSpPr>
            <a:spLocks noGrp="1"/>
          </p:cNvSpPr>
          <p:nvPr>
            <p:ph type="title"/>
          </p:nvPr>
        </p:nvSpPr>
        <p:spPr/>
        <p:txBody>
          <a:bodyPr/>
          <a:lstStyle/>
          <a:p>
            <a:r>
              <a:rPr lang="en-US" b="1">
                <a:solidFill>
                  <a:srgbClr val="35A32F"/>
                </a:solidFill>
                <a:ea typeface="Calibri"/>
                <a:cs typeface="Calibri"/>
              </a:rPr>
              <a:t>Evidence of completion</a:t>
            </a:r>
          </a:p>
        </p:txBody>
      </p:sp>
      <p:pic>
        <p:nvPicPr>
          <p:cNvPr id="4" name="Content Placeholder 3">
            <a:extLst>
              <a:ext uri="{FF2B5EF4-FFF2-40B4-BE49-F238E27FC236}">
                <a16:creationId xmlns:a16="http://schemas.microsoft.com/office/drawing/2014/main" id="{785ED48B-AB52-1A9A-43B7-0720B53205F2}"/>
              </a:ext>
            </a:extLst>
          </p:cNvPr>
          <p:cNvPicPr>
            <a:picLocks noGrp="1" noChangeAspect="1"/>
          </p:cNvPicPr>
          <p:nvPr>
            <p:ph idx="1"/>
          </p:nvPr>
        </p:nvPicPr>
        <p:blipFill>
          <a:blip r:embed="rId2"/>
          <a:stretch>
            <a:fillRect/>
          </a:stretch>
        </p:blipFill>
        <p:spPr>
          <a:xfrm>
            <a:off x="2482849" y="2724295"/>
            <a:ext cx="12810983" cy="4833647"/>
          </a:xfrm>
        </p:spPr>
      </p:pic>
      <p:sp>
        <p:nvSpPr>
          <p:cNvPr id="9" name="Isosceles Triangle 8">
            <a:extLst>
              <a:ext uri="{FF2B5EF4-FFF2-40B4-BE49-F238E27FC236}">
                <a16:creationId xmlns:a16="http://schemas.microsoft.com/office/drawing/2014/main" id="{7011A17A-37C3-00FA-5E30-AD96D0502B2C}"/>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77">
            <a:extLst>
              <a:ext uri="{FF2B5EF4-FFF2-40B4-BE49-F238E27FC236}">
                <a16:creationId xmlns:a16="http://schemas.microsoft.com/office/drawing/2014/main" id="{6488EC03-4388-F2F2-B0B8-8883181DA470}"/>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a:cs typeface="Times New Roman"/>
              </a:rPr>
              <a:t>IT21826740 | </a:t>
            </a:r>
            <a:r>
              <a:rPr lang="en-US" sz="2400" err="1">
                <a:solidFill>
                  <a:schemeClr val="tx1"/>
                </a:solidFill>
                <a:latin typeface="Times New Roman"/>
                <a:cs typeface="Times New Roman"/>
              </a:rPr>
              <a:t>K.D.Dilini</a:t>
            </a:r>
            <a:r>
              <a:rPr lang="en-US" sz="2400">
                <a:solidFill>
                  <a:schemeClr val="tx1"/>
                </a:solidFill>
                <a:latin typeface="Times New Roman"/>
                <a:cs typeface="Times New Roman"/>
              </a:rPr>
              <a:t> | R25-012</a:t>
            </a:r>
          </a:p>
        </p:txBody>
      </p:sp>
      <p:pic>
        <p:nvPicPr>
          <p:cNvPr id="13" name="Picture 2" descr="A blue text on a black background&#10;&#10;AI-generated content may be incorrect.">
            <a:extLst>
              <a:ext uri="{FF2B5EF4-FFF2-40B4-BE49-F238E27FC236}">
                <a16:creationId xmlns:a16="http://schemas.microsoft.com/office/drawing/2014/main" id="{6ED61420-23D4-CCF2-8BD9-90991A7B1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43">
            <a:extLst>
              <a:ext uri="{FF2B5EF4-FFF2-40B4-BE49-F238E27FC236}">
                <a16:creationId xmlns:a16="http://schemas.microsoft.com/office/drawing/2014/main" id="{AB0578FA-7982-F168-EFC5-F748430F0F4B}"/>
              </a:ext>
            </a:extLst>
          </p:cNvPr>
          <p:cNvSpPr>
            <a:spLocks noGrp="1"/>
          </p:cNvSpPr>
          <p:nvPr>
            <p:ph type="sldNum" sz="quarter" idx="12"/>
          </p:nvPr>
        </p:nvSpPr>
        <p:spPr>
          <a:xfrm>
            <a:off x="17567275" y="9809786"/>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26</a:t>
            </a:fld>
            <a:endParaRPr lang="en-US" sz="24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020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F1628-0D08-AB31-1097-37755E35CF78}"/>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0D9C6F55-516D-7D4E-6594-0CC8703B2C28}"/>
              </a:ext>
            </a:extLst>
          </p:cNvPr>
          <p:cNvSpPr>
            <a:spLocks noGrp="1"/>
          </p:cNvSpPr>
          <p:nvPr>
            <p:ph type="title"/>
          </p:nvPr>
        </p:nvSpPr>
        <p:spPr>
          <a:xfrm>
            <a:off x="1494464" y="571070"/>
            <a:ext cx="8661012" cy="1143000"/>
          </a:xfrm>
        </p:spPr>
        <p:txBody>
          <a:bodyPr>
            <a:normAutofit fontScale="90000"/>
          </a:bodyPr>
          <a:lstStyle/>
          <a:p>
            <a:r>
              <a:rPr lang="en-US" sz="6600">
                <a:solidFill>
                  <a:srgbClr val="2E8B57"/>
                </a:solidFill>
                <a:latin typeface="Times New Roman"/>
                <a:cs typeface="Times New Roman"/>
              </a:rPr>
              <a:t>Work Breakdown Structure</a:t>
            </a:r>
          </a:p>
        </p:txBody>
      </p:sp>
      <p:sp>
        <p:nvSpPr>
          <p:cNvPr id="42" name="Date Placeholder 41">
            <a:extLst>
              <a:ext uri="{FF2B5EF4-FFF2-40B4-BE49-F238E27FC236}">
                <a16:creationId xmlns:a16="http://schemas.microsoft.com/office/drawing/2014/main" id="{775CE7C4-85E0-9DE2-D9F6-F97F79574BB7}"/>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A7A3A436-FA21-35C5-9F98-62F529B83B01}"/>
              </a:ext>
            </a:extLst>
          </p:cNvPr>
          <p:cNvSpPr>
            <a:spLocks noGrp="1"/>
          </p:cNvSpPr>
          <p:nvPr>
            <p:ph type="sldNum" sz="quarter" idx="12"/>
          </p:nvPr>
        </p:nvSpPr>
        <p:spPr>
          <a:xfrm>
            <a:off x="17356776" y="9603412"/>
            <a:ext cx="604169" cy="370502"/>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27</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95325D1D-D039-74EC-73B9-72A85F39E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DBAE033-7303-603B-C5D1-07EBB2884915}"/>
              </a:ext>
            </a:extLst>
          </p:cNvPr>
          <p:cNvSpPr/>
          <p:nvPr/>
        </p:nvSpPr>
        <p:spPr>
          <a:xfrm>
            <a:off x="6834112" y="2280813"/>
            <a:ext cx="3880931" cy="80899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0B07047-D54A-A69C-B911-2F4488886E8A}"/>
              </a:ext>
            </a:extLst>
          </p:cNvPr>
          <p:cNvSpPr/>
          <p:nvPr/>
        </p:nvSpPr>
        <p:spPr>
          <a:xfrm>
            <a:off x="13950905" y="3661039"/>
            <a:ext cx="2134082" cy="61490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69E6E61-979A-CB3F-703E-0D5B601CE5FA}"/>
              </a:ext>
            </a:extLst>
          </p:cNvPr>
          <p:cNvSpPr/>
          <p:nvPr/>
        </p:nvSpPr>
        <p:spPr>
          <a:xfrm>
            <a:off x="10845395" y="3661038"/>
            <a:ext cx="2134082" cy="61490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502C03D-7642-7BB6-53FC-2E3CC7B313C3}"/>
              </a:ext>
            </a:extLst>
          </p:cNvPr>
          <p:cNvSpPr/>
          <p:nvPr/>
        </p:nvSpPr>
        <p:spPr>
          <a:xfrm>
            <a:off x="7696754" y="3661038"/>
            <a:ext cx="2134082" cy="61490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D2985D4-8E43-AB4E-1C9D-675E56D36C09}"/>
              </a:ext>
            </a:extLst>
          </p:cNvPr>
          <p:cNvSpPr/>
          <p:nvPr/>
        </p:nvSpPr>
        <p:spPr>
          <a:xfrm>
            <a:off x="4440282" y="3661039"/>
            <a:ext cx="2134082" cy="61490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9D2FCEC-5D08-D267-E497-2F70EB4BC30A}"/>
              </a:ext>
            </a:extLst>
          </p:cNvPr>
          <p:cNvSpPr/>
          <p:nvPr/>
        </p:nvSpPr>
        <p:spPr>
          <a:xfrm>
            <a:off x="1162244" y="3661038"/>
            <a:ext cx="2134082" cy="614905"/>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D8EB-20B3-E995-2A3E-764701D9EF2D}"/>
              </a:ext>
            </a:extLst>
          </p:cNvPr>
          <p:cNvSpPr txBox="1"/>
          <p:nvPr/>
        </p:nvSpPr>
        <p:spPr>
          <a:xfrm>
            <a:off x="6804495" y="2317575"/>
            <a:ext cx="39077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Calibri"/>
                <a:cs typeface="Calibri"/>
              </a:rPr>
              <a:t>Optical Character Recognition (OCR)</a:t>
            </a:r>
          </a:p>
        </p:txBody>
      </p:sp>
      <p:sp>
        <p:nvSpPr>
          <p:cNvPr id="15" name="TextBox 14">
            <a:extLst>
              <a:ext uri="{FF2B5EF4-FFF2-40B4-BE49-F238E27FC236}">
                <a16:creationId xmlns:a16="http://schemas.microsoft.com/office/drawing/2014/main" id="{64C62950-BB4D-A2CB-865D-E48C3D5A25D1}"/>
              </a:ext>
            </a:extLst>
          </p:cNvPr>
          <p:cNvSpPr txBox="1"/>
          <p:nvPr/>
        </p:nvSpPr>
        <p:spPr>
          <a:xfrm>
            <a:off x="1176829" y="3793508"/>
            <a:ext cx="2117784"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a:ea typeface="Calibri"/>
                <a:cs typeface="Calibri"/>
              </a:rPr>
              <a:t>Initiation</a:t>
            </a:r>
            <a:endParaRPr lang="en-US" b="1" err="1"/>
          </a:p>
        </p:txBody>
      </p:sp>
      <p:sp>
        <p:nvSpPr>
          <p:cNvPr id="18" name="TextBox 17">
            <a:extLst>
              <a:ext uri="{FF2B5EF4-FFF2-40B4-BE49-F238E27FC236}">
                <a16:creationId xmlns:a16="http://schemas.microsoft.com/office/drawing/2014/main" id="{0B285C54-EA08-9EF9-DF18-4367535254DF}"/>
              </a:ext>
            </a:extLst>
          </p:cNvPr>
          <p:cNvSpPr txBox="1"/>
          <p:nvPr/>
        </p:nvSpPr>
        <p:spPr>
          <a:xfrm>
            <a:off x="4462055" y="3773633"/>
            <a:ext cx="2061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baseline="0">
                <a:latin typeface="Calibri"/>
              </a:rPr>
              <a:t>Planning</a:t>
            </a:r>
            <a:endParaRPr lang="en-US" b="1">
              <a:ea typeface="Calibri"/>
              <a:cs typeface="Calibri"/>
            </a:endParaRPr>
          </a:p>
        </p:txBody>
      </p:sp>
      <p:sp>
        <p:nvSpPr>
          <p:cNvPr id="19" name="TextBox 18">
            <a:extLst>
              <a:ext uri="{FF2B5EF4-FFF2-40B4-BE49-F238E27FC236}">
                <a16:creationId xmlns:a16="http://schemas.microsoft.com/office/drawing/2014/main" id="{57B3B259-8855-45DD-2C29-F70D76FA5C6D}"/>
              </a:ext>
            </a:extLst>
          </p:cNvPr>
          <p:cNvSpPr txBox="1"/>
          <p:nvPr/>
        </p:nvSpPr>
        <p:spPr>
          <a:xfrm>
            <a:off x="7740092" y="3795199"/>
            <a:ext cx="2061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rPr>
              <a:t>Design</a:t>
            </a:r>
            <a:endParaRPr lang="en-US" b="1">
              <a:latin typeface="Calibri"/>
              <a:ea typeface="Calibri"/>
              <a:cs typeface="Calibri"/>
            </a:endParaRPr>
          </a:p>
        </p:txBody>
      </p:sp>
      <p:sp>
        <p:nvSpPr>
          <p:cNvPr id="21" name="TextBox 20">
            <a:extLst>
              <a:ext uri="{FF2B5EF4-FFF2-40B4-BE49-F238E27FC236}">
                <a16:creationId xmlns:a16="http://schemas.microsoft.com/office/drawing/2014/main" id="{2081875A-4965-FF7D-27A0-0B05CFDAC9BF}"/>
              </a:ext>
            </a:extLst>
          </p:cNvPr>
          <p:cNvSpPr txBox="1"/>
          <p:nvPr/>
        </p:nvSpPr>
        <p:spPr>
          <a:xfrm>
            <a:off x="10931865" y="3665803"/>
            <a:ext cx="20618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baseline="0">
                <a:latin typeface="Calibri"/>
              </a:rPr>
              <a:t>Implementation And Testing</a:t>
            </a:r>
            <a:endParaRPr lang="en-US" b="1">
              <a:ea typeface="Calibri"/>
              <a:cs typeface="Calibri"/>
            </a:endParaRPr>
          </a:p>
        </p:txBody>
      </p:sp>
      <p:sp>
        <p:nvSpPr>
          <p:cNvPr id="22" name="TextBox 21">
            <a:extLst>
              <a:ext uri="{FF2B5EF4-FFF2-40B4-BE49-F238E27FC236}">
                <a16:creationId xmlns:a16="http://schemas.microsoft.com/office/drawing/2014/main" id="{7BBDDD77-8CA4-DD02-E535-77CCFD0F02B5}"/>
              </a:ext>
            </a:extLst>
          </p:cNvPr>
          <p:cNvSpPr txBox="1"/>
          <p:nvPr/>
        </p:nvSpPr>
        <p:spPr>
          <a:xfrm>
            <a:off x="13961852" y="3771900"/>
            <a:ext cx="20962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Closeout</a:t>
            </a:r>
            <a:endParaRPr lang="en-US" b="1">
              <a:ea typeface="Calibri"/>
              <a:cs typeface="Calibri"/>
            </a:endParaRPr>
          </a:p>
        </p:txBody>
      </p:sp>
      <p:cxnSp>
        <p:nvCxnSpPr>
          <p:cNvPr id="23" name="Straight Arrow Connector 22">
            <a:extLst>
              <a:ext uri="{FF2B5EF4-FFF2-40B4-BE49-F238E27FC236}">
                <a16:creationId xmlns:a16="http://schemas.microsoft.com/office/drawing/2014/main" id="{43F575F3-3652-7F69-DEE7-FE1F73C020A5}"/>
              </a:ext>
            </a:extLst>
          </p:cNvPr>
          <p:cNvCxnSpPr/>
          <p:nvPr/>
        </p:nvCxnSpPr>
        <p:spPr>
          <a:xfrm flipV="1">
            <a:off x="2638244" y="3292988"/>
            <a:ext cx="12203904" cy="14477"/>
          </a:xfrm>
          <a:prstGeom prst="straightConnector1">
            <a:avLst/>
          </a:prstGeom>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6FECBBCF-CD93-0E3F-410A-B95F64D771B9}"/>
              </a:ext>
            </a:extLst>
          </p:cNvPr>
          <p:cNvSpPr txBox="1"/>
          <p:nvPr/>
        </p:nvSpPr>
        <p:spPr>
          <a:xfrm>
            <a:off x="1917804" y="4789007"/>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Create a Project charter</a:t>
            </a:r>
          </a:p>
        </p:txBody>
      </p:sp>
      <p:sp>
        <p:nvSpPr>
          <p:cNvPr id="29" name="TextBox 28">
            <a:extLst>
              <a:ext uri="{FF2B5EF4-FFF2-40B4-BE49-F238E27FC236}">
                <a16:creationId xmlns:a16="http://schemas.microsoft.com/office/drawing/2014/main" id="{18F22153-6C73-2570-ADAD-5506372BFF40}"/>
              </a:ext>
            </a:extLst>
          </p:cNvPr>
          <p:cNvSpPr txBox="1"/>
          <p:nvPr/>
        </p:nvSpPr>
        <p:spPr>
          <a:xfrm>
            <a:off x="1917804" y="5586950"/>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Create a Project proposal</a:t>
            </a:r>
          </a:p>
        </p:txBody>
      </p:sp>
      <p:sp>
        <p:nvSpPr>
          <p:cNvPr id="30" name="TextBox 29">
            <a:extLst>
              <a:ext uri="{FF2B5EF4-FFF2-40B4-BE49-F238E27FC236}">
                <a16:creationId xmlns:a16="http://schemas.microsoft.com/office/drawing/2014/main" id="{38D495DC-7299-0983-84DA-A1A85A1D88E8}"/>
              </a:ext>
            </a:extLst>
          </p:cNvPr>
          <p:cNvSpPr txBox="1"/>
          <p:nvPr/>
        </p:nvSpPr>
        <p:spPr>
          <a:xfrm>
            <a:off x="5217407" y="4702742"/>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Requirement Analysis</a:t>
            </a:r>
          </a:p>
        </p:txBody>
      </p:sp>
      <p:sp>
        <p:nvSpPr>
          <p:cNvPr id="31" name="TextBox 30">
            <a:extLst>
              <a:ext uri="{FF2B5EF4-FFF2-40B4-BE49-F238E27FC236}">
                <a16:creationId xmlns:a16="http://schemas.microsoft.com/office/drawing/2014/main" id="{0382198C-6C61-5866-33FF-D75F869F1CE4}"/>
              </a:ext>
            </a:extLst>
          </p:cNvPr>
          <p:cNvSpPr txBox="1"/>
          <p:nvPr/>
        </p:nvSpPr>
        <p:spPr>
          <a:xfrm>
            <a:off x="5195841" y="5543818"/>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Literature Review</a:t>
            </a:r>
          </a:p>
        </p:txBody>
      </p:sp>
      <p:sp>
        <p:nvSpPr>
          <p:cNvPr id="32" name="TextBox 31">
            <a:extLst>
              <a:ext uri="{FF2B5EF4-FFF2-40B4-BE49-F238E27FC236}">
                <a16:creationId xmlns:a16="http://schemas.microsoft.com/office/drawing/2014/main" id="{66267CC5-2766-CF88-0437-D6618160124F}"/>
              </a:ext>
            </a:extLst>
          </p:cNvPr>
          <p:cNvSpPr txBox="1"/>
          <p:nvPr/>
        </p:nvSpPr>
        <p:spPr>
          <a:xfrm>
            <a:off x="5195841" y="6384893"/>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Feasibility Study</a:t>
            </a:r>
          </a:p>
        </p:txBody>
      </p:sp>
      <p:sp>
        <p:nvSpPr>
          <p:cNvPr id="33" name="TextBox 32">
            <a:extLst>
              <a:ext uri="{FF2B5EF4-FFF2-40B4-BE49-F238E27FC236}">
                <a16:creationId xmlns:a16="http://schemas.microsoft.com/office/drawing/2014/main" id="{6D35861B-E470-0829-30C7-C8C18E174E65}"/>
              </a:ext>
            </a:extLst>
          </p:cNvPr>
          <p:cNvSpPr txBox="1"/>
          <p:nvPr/>
        </p:nvSpPr>
        <p:spPr>
          <a:xfrm>
            <a:off x="8366048" y="4789005"/>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System Architecture</a:t>
            </a:r>
          </a:p>
        </p:txBody>
      </p:sp>
      <p:sp>
        <p:nvSpPr>
          <p:cNvPr id="36" name="TextBox 35">
            <a:extLst>
              <a:ext uri="{FF2B5EF4-FFF2-40B4-BE49-F238E27FC236}">
                <a16:creationId xmlns:a16="http://schemas.microsoft.com/office/drawing/2014/main" id="{A9BA3133-4001-7C84-6C98-14004A8B4118}"/>
              </a:ext>
            </a:extLst>
          </p:cNvPr>
          <p:cNvSpPr txBox="1"/>
          <p:nvPr/>
        </p:nvSpPr>
        <p:spPr>
          <a:xfrm>
            <a:off x="8366049" y="5673213"/>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Wireframe design</a:t>
            </a:r>
          </a:p>
        </p:txBody>
      </p:sp>
      <p:sp>
        <p:nvSpPr>
          <p:cNvPr id="37" name="TextBox 36">
            <a:extLst>
              <a:ext uri="{FF2B5EF4-FFF2-40B4-BE49-F238E27FC236}">
                <a16:creationId xmlns:a16="http://schemas.microsoft.com/office/drawing/2014/main" id="{3A32AA1F-83FD-DC31-B532-9A86E26CAE8F}"/>
              </a:ext>
            </a:extLst>
          </p:cNvPr>
          <p:cNvSpPr txBox="1"/>
          <p:nvPr/>
        </p:nvSpPr>
        <p:spPr>
          <a:xfrm>
            <a:off x="11751917" y="5953572"/>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Identify the inputs</a:t>
            </a:r>
          </a:p>
        </p:txBody>
      </p:sp>
      <p:sp>
        <p:nvSpPr>
          <p:cNvPr id="38" name="TextBox 37">
            <a:extLst>
              <a:ext uri="{FF2B5EF4-FFF2-40B4-BE49-F238E27FC236}">
                <a16:creationId xmlns:a16="http://schemas.microsoft.com/office/drawing/2014/main" id="{BBC2987D-F044-CD17-E068-127EEF229B59}"/>
              </a:ext>
            </a:extLst>
          </p:cNvPr>
          <p:cNvSpPr txBox="1"/>
          <p:nvPr/>
        </p:nvSpPr>
        <p:spPr>
          <a:xfrm>
            <a:off x="8387615" y="6471156"/>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Design Interfaces</a:t>
            </a:r>
          </a:p>
        </p:txBody>
      </p:sp>
      <p:sp>
        <p:nvSpPr>
          <p:cNvPr id="39" name="TextBox 38">
            <a:extLst>
              <a:ext uri="{FF2B5EF4-FFF2-40B4-BE49-F238E27FC236}">
                <a16:creationId xmlns:a16="http://schemas.microsoft.com/office/drawing/2014/main" id="{3C506A6F-4299-C291-9C24-BDBA54CBA3B0}"/>
              </a:ext>
            </a:extLst>
          </p:cNvPr>
          <p:cNvSpPr txBox="1"/>
          <p:nvPr/>
        </p:nvSpPr>
        <p:spPr>
          <a:xfrm>
            <a:off x="11838180" y="4789005"/>
            <a:ext cx="242056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Setup the developing environment</a:t>
            </a:r>
          </a:p>
        </p:txBody>
      </p:sp>
      <p:sp>
        <p:nvSpPr>
          <p:cNvPr id="2" name="TextBox 1">
            <a:extLst>
              <a:ext uri="{FF2B5EF4-FFF2-40B4-BE49-F238E27FC236}">
                <a16:creationId xmlns:a16="http://schemas.microsoft.com/office/drawing/2014/main" id="{53B1CC0F-85B2-F1EA-E556-246CB71975A9}"/>
              </a:ext>
            </a:extLst>
          </p:cNvPr>
          <p:cNvSpPr txBox="1"/>
          <p:nvPr/>
        </p:nvSpPr>
        <p:spPr>
          <a:xfrm>
            <a:off x="11751916" y="6794646"/>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Identify the inputs</a:t>
            </a:r>
          </a:p>
        </p:txBody>
      </p:sp>
      <p:sp>
        <p:nvSpPr>
          <p:cNvPr id="3" name="TextBox 2">
            <a:extLst>
              <a:ext uri="{FF2B5EF4-FFF2-40B4-BE49-F238E27FC236}">
                <a16:creationId xmlns:a16="http://schemas.microsoft.com/office/drawing/2014/main" id="{178C2805-3FF8-09DD-CF28-F9E8869B986D}"/>
              </a:ext>
            </a:extLst>
          </p:cNvPr>
          <p:cNvSpPr txBox="1"/>
          <p:nvPr/>
        </p:nvSpPr>
        <p:spPr>
          <a:xfrm>
            <a:off x="11795049" y="7571024"/>
            <a:ext cx="242056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Implement mobile application</a:t>
            </a:r>
          </a:p>
        </p:txBody>
      </p:sp>
      <p:sp>
        <p:nvSpPr>
          <p:cNvPr id="4" name="TextBox 3">
            <a:extLst>
              <a:ext uri="{FF2B5EF4-FFF2-40B4-BE49-F238E27FC236}">
                <a16:creationId xmlns:a16="http://schemas.microsoft.com/office/drawing/2014/main" id="{2A517167-1906-2932-8C50-090B6D266A85}"/>
              </a:ext>
            </a:extLst>
          </p:cNvPr>
          <p:cNvSpPr txBox="1"/>
          <p:nvPr/>
        </p:nvSpPr>
        <p:spPr>
          <a:xfrm>
            <a:off x="11773483" y="8606194"/>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Testing</a:t>
            </a:r>
            <a:endParaRPr lang="en-US"/>
          </a:p>
        </p:txBody>
      </p:sp>
      <p:sp>
        <p:nvSpPr>
          <p:cNvPr id="6" name="TextBox 5">
            <a:extLst>
              <a:ext uri="{FF2B5EF4-FFF2-40B4-BE49-F238E27FC236}">
                <a16:creationId xmlns:a16="http://schemas.microsoft.com/office/drawing/2014/main" id="{1492CA2C-8E6F-C042-9A03-859ED75178CD}"/>
              </a:ext>
            </a:extLst>
          </p:cNvPr>
          <p:cNvSpPr txBox="1"/>
          <p:nvPr/>
        </p:nvSpPr>
        <p:spPr>
          <a:xfrm>
            <a:off x="14943690" y="4745873"/>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Final presentation</a:t>
            </a:r>
            <a:endParaRPr lang="en-US"/>
          </a:p>
        </p:txBody>
      </p:sp>
      <p:sp>
        <p:nvSpPr>
          <p:cNvPr id="7" name="TextBox 6">
            <a:extLst>
              <a:ext uri="{FF2B5EF4-FFF2-40B4-BE49-F238E27FC236}">
                <a16:creationId xmlns:a16="http://schemas.microsoft.com/office/drawing/2014/main" id="{BCCDDB0B-2EA4-2D1F-5883-35D26E428242}"/>
              </a:ext>
            </a:extLst>
          </p:cNvPr>
          <p:cNvSpPr txBox="1"/>
          <p:nvPr/>
        </p:nvSpPr>
        <p:spPr>
          <a:xfrm>
            <a:off x="14943689" y="5565382"/>
            <a:ext cx="242056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Host the mobile application</a:t>
            </a:r>
            <a:endParaRPr lang="en-US"/>
          </a:p>
        </p:txBody>
      </p:sp>
      <p:sp>
        <p:nvSpPr>
          <p:cNvPr id="14" name="TextBox 13">
            <a:extLst>
              <a:ext uri="{FF2B5EF4-FFF2-40B4-BE49-F238E27FC236}">
                <a16:creationId xmlns:a16="http://schemas.microsoft.com/office/drawing/2014/main" id="{319CF348-6882-972F-B221-380D1DBFEBE0}"/>
              </a:ext>
            </a:extLst>
          </p:cNvPr>
          <p:cNvSpPr txBox="1"/>
          <p:nvPr/>
        </p:nvSpPr>
        <p:spPr>
          <a:xfrm>
            <a:off x="14965255" y="6449590"/>
            <a:ext cx="2420562" cy="3385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Research paper</a:t>
            </a:r>
            <a:endParaRPr lang="en-US"/>
          </a:p>
        </p:txBody>
      </p:sp>
      <p:cxnSp>
        <p:nvCxnSpPr>
          <p:cNvPr id="17" name="Straight Arrow Connector 16">
            <a:extLst>
              <a:ext uri="{FF2B5EF4-FFF2-40B4-BE49-F238E27FC236}">
                <a16:creationId xmlns:a16="http://schemas.microsoft.com/office/drawing/2014/main" id="{C487539E-3AF6-D5FD-76AC-DD7EAB4E85E7}"/>
              </a:ext>
            </a:extLst>
          </p:cNvPr>
          <p:cNvCxnSpPr/>
          <p:nvPr/>
        </p:nvCxnSpPr>
        <p:spPr>
          <a:xfrm>
            <a:off x="1570676" y="4302055"/>
            <a:ext cx="13728" cy="1488613"/>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B4B4300C-9655-B68B-5717-0605DCCD110B}"/>
              </a:ext>
            </a:extLst>
          </p:cNvPr>
          <p:cNvCxnSpPr>
            <a:cxnSpLocks/>
          </p:cNvCxnSpPr>
          <p:nvPr/>
        </p:nvCxnSpPr>
        <p:spPr>
          <a:xfrm flipH="1">
            <a:off x="4840876" y="4280489"/>
            <a:ext cx="7838" cy="2282245"/>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FFA31456-C094-C843-8BE6-6471A7113BBD}"/>
              </a:ext>
            </a:extLst>
          </p:cNvPr>
          <p:cNvCxnSpPr>
            <a:cxnSpLocks/>
          </p:cNvCxnSpPr>
          <p:nvPr/>
        </p:nvCxnSpPr>
        <p:spPr>
          <a:xfrm flipH="1">
            <a:off x="8032649" y="4302055"/>
            <a:ext cx="7838" cy="2282245"/>
          </a:xfrm>
          <a:prstGeom prst="straightConnector1">
            <a:avLst/>
          </a:prstGeom>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E4B9F3E0-DAF5-7D15-7CC0-E26860159112}"/>
              </a:ext>
            </a:extLst>
          </p:cNvPr>
          <p:cNvCxnSpPr>
            <a:cxnSpLocks/>
          </p:cNvCxnSpPr>
          <p:nvPr/>
        </p:nvCxnSpPr>
        <p:spPr>
          <a:xfrm flipH="1">
            <a:off x="14567158" y="4302054"/>
            <a:ext cx="7838" cy="2282245"/>
          </a:xfrm>
          <a:prstGeom prst="straightConnector1">
            <a:avLst/>
          </a:prstGeom>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ABA6EC6E-E85D-C512-56D5-E89274B19D7C}"/>
              </a:ext>
            </a:extLst>
          </p:cNvPr>
          <p:cNvCxnSpPr>
            <a:cxnSpLocks/>
          </p:cNvCxnSpPr>
          <p:nvPr/>
        </p:nvCxnSpPr>
        <p:spPr>
          <a:xfrm>
            <a:off x="11404789" y="4258922"/>
            <a:ext cx="13728" cy="4546678"/>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5479F66D-AE1D-95BE-C24D-7AE64C3622D6}"/>
              </a:ext>
            </a:extLst>
          </p:cNvPr>
          <p:cNvCxnSpPr>
            <a:cxnSpLocks/>
          </p:cNvCxnSpPr>
          <p:nvPr/>
        </p:nvCxnSpPr>
        <p:spPr>
          <a:xfrm>
            <a:off x="2627412" y="3288451"/>
            <a:ext cx="10277" cy="36718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8BC039A6-0EEE-9691-8BD9-5CEE8281692D}"/>
              </a:ext>
            </a:extLst>
          </p:cNvPr>
          <p:cNvCxnSpPr>
            <a:cxnSpLocks/>
          </p:cNvCxnSpPr>
          <p:nvPr/>
        </p:nvCxnSpPr>
        <p:spPr>
          <a:xfrm>
            <a:off x="5517261" y="3288451"/>
            <a:ext cx="10277" cy="36718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E227337C-84A0-DC17-AE25-CFA298D56C54}"/>
              </a:ext>
            </a:extLst>
          </p:cNvPr>
          <p:cNvCxnSpPr>
            <a:cxnSpLocks/>
          </p:cNvCxnSpPr>
          <p:nvPr/>
        </p:nvCxnSpPr>
        <p:spPr>
          <a:xfrm>
            <a:off x="8773732" y="3288451"/>
            <a:ext cx="10277" cy="36718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3A8D10A8-36A9-275B-C211-149BF8CCEE83}"/>
              </a:ext>
            </a:extLst>
          </p:cNvPr>
          <p:cNvCxnSpPr>
            <a:cxnSpLocks/>
          </p:cNvCxnSpPr>
          <p:nvPr/>
        </p:nvCxnSpPr>
        <p:spPr>
          <a:xfrm>
            <a:off x="11965506" y="3288451"/>
            <a:ext cx="10277" cy="36718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E09CB962-BC0E-0C2A-A0FB-B5AC065BDC3C}"/>
              </a:ext>
            </a:extLst>
          </p:cNvPr>
          <p:cNvCxnSpPr>
            <a:cxnSpLocks/>
          </p:cNvCxnSpPr>
          <p:nvPr/>
        </p:nvCxnSpPr>
        <p:spPr>
          <a:xfrm>
            <a:off x="14876921" y="3288451"/>
            <a:ext cx="10277" cy="36718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397C3EE5-771E-694B-F9D1-10200A869D47}"/>
              </a:ext>
            </a:extLst>
          </p:cNvPr>
          <p:cNvCxnSpPr>
            <a:cxnSpLocks/>
          </p:cNvCxnSpPr>
          <p:nvPr/>
        </p:nvCxnSpPr>
        <p:spPr>
          <a:xfrm flipH="1">
            <a:off x="14585272" y="6588056"/>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ED797C2A-01DB-CF74-C988-6D04DF29D8C7}"/>
              </a:ext>
            </a:extLst>
          </p:cNvPr>
          <p:cNvCxnSpPr>
            <a:cxnSpLocks/>
          </p:cNvCxnSpPr>
          <p:nvPr/>
        </p:nvCxnSpPr>
        <p:spPr>
          <a:xfrm flipH="1">
            <a:off x="14585272" y="5790112"/>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B43AF097-C1B5-8026-6BCD-D259E2A43287}"/>
              </a:ext>
            </a:extLst>
          </p:cNvPr>
          <p:cNvCxnSpPr>
            <a:cxnSpLocks/>
          </p:cNvCxnSpPr>
          <p:nvPr/>
        </p:nvCxnSpPr>
        <p:spPr>
          <a:xfrm flipH="1">
            <a:off x="14606838" y="4884338"/>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4C71BC43-F28B-9B11-19FD-5B1C0D7616FC}"/>
              </a:ext>
            </a:extLst>
          </p:cNvPr>
          <p:cNvCxnSpPr>
            <a:cxnSpLocks/>
          </p:cNvCxnSpPr>
          <p:nvPr/>
        </p:nvCxnSpPr>
        <p:spPr>
          <a:xfrm flipH="1">
            <a:off x="11436630" y="5035300"/>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A872D126-9739-4CCB-6F2E-B959FFC3BD75}"/>
              </a:ext>
            </a:extLst>
          </p:cNvPr>
          <p:cNvCxnSpPr>
            <a:cxnSpLocks/>
          </p:cNvCxnSpPr>
          <p:nvPr/>
        </p:nvCxnSpPr>
        <p:spPr>
          <a:xfrm flipH="1">
            <a:off x="11415064" y="6113602"/>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861C645A-37CF-AC7D-C523-6DB7571AABD8}"/>
              </a:ext>
            </a:extLst>
          </p:cNvPr>
          <p:cNvCxnSpPr>
            <a:cxnSpLocks/>
          </p:cNvCxnSpPr>
          <p:nvPr/>
        </p:nvCxnSpPr>
        <p:spPr>
          <a:xfrm flipH="1">
            <a:off x="11415064" y="6954677"/>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D2C5502D-1306-F6C5-72AC-DDBFE5A1CAC9}"/>
              </a:ext>
            </a:extLst>
          </p:cNvPr>
          <p:cNvCxnSpPr>
            <a:cxnSpLocks/>
          </p:cNvCxnSpPr>
          <p:nvPr/>
        </p:nvCxnSpPr>
        <p:spPr>
          <a:xfrm flipH="1">
            <a:off x="11415064" y="7817318"/>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EAA3BC1E-7502-A28C-68EB-E61DBE46401E}"/>
              </a:ext>
            </a:extLst>
          </p:cNvPr>
          <p:cNvCxnSpPr>
            <a:cxnSpLocks/>
          </p:cNvCxnSpPr>
          <p:nvPr/>
        </p:nvCxnSpPr>
        <p:spPr>
          <a:xfrm flipH="1">
            <a:off x="11436630" y="8766223"/>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CC827476-885A-FF52-D609-DDBA1A974F9E}"/>
              </a:ext>
            </a:extLst>
          </p:cNvPr>
          <p:cNvCxnSpPr>
            <a:cxnSpLocks/>
          </p:cNvCxnSpPr>
          <p:nvPr/>
        </p:nvCxnSpPr>
        <p:spPr>
          <a:xfrm flipH="1">
            <a:off x="8007630" y="6566487"/>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6296DCFD-5BE7-A16B-0375-6F49CD28B885}"/>
              </a:ext>
            </a:extLst>
          </p:cNvPr>
          <p:cNvCxnSpPr>
            <a:cxnSpLocks/>
          </p:cNvCxnSpPr>
          <p:nvPr/>
        </p:nvCxnSpPr>
        <p:spPr>
          <a:xfrm flipH="1">
            <a:off x="8029196" y="5790109"/>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22FB0FED-9E5F-6F06-7CAC-E71B6013F311}"/>
              </a:ext>
            </a:extLst>
          </p:cNvPr>
          <p:cNvCxnSpPr>
            <a:cxnSpLocks/>
          </p:cNvCxnSpPr>
          <p:nvPr/>
        </p:nvCxnSpPr>
        <p:spPr>
          <a:xfrm flipH="1">
            <a:off x="8029196" y="4970599"/>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4F2015A9-DAE9-EA07-8B96-C2E5BF61C6F9}"/>
              </a:ext>
            </a:extLst>
          </p:cNvPr>
          <p:cNvCxnSpPr>
            <a:cxnSpLocks/>
          </p:cNvCxnSpPr>
          <p:nvPr/>
        </p:nvCxnSpPr>
        <p:spPr>
          <a:xfrm flipH="1">
            <a:off x="4858988" y="6523355"/>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033976E2-4076-8656-070B-35EA391679A2}"/>
              </a:ext>
            </a:extLst>
          </p:cNvPr>
          <p:cNvCxnSpPr>
            <a:cxnSpLocks/>
          </p:cNvCxnSpPr>
          <p:nvPr/>
        </p:nvCxnSpPr>
        <p:spPr>
          <a:xfrm flipH="1">
            <a:off x="4837422" y="5682279"/>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7E9834B3-6BB1-9365-B92D-43B2A6922A5C}"/>
              </a:ext>
            </a:extLst>
          </p:cNvPr>
          <p:cNvCxnSpPr>
            <a:cxnSpLocks/>
          </p:cNvCxnSpPr>
          <p:nvPr/>
        </p:nvCxnSpPr>
        <p:spPr>
          <a:xfrm flipH="1">
            <a:off x="4858988" y="4841203"/>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7A944A0D-7741-6838-B0E8-0F83FD6E0DA4}"/>
              </a:ext>
            </a:extLst>
          </p:cNvPr>
          <p:cNvCxnSpPr>
            <a:cxnSpLocks/>
          </p:cNvCxnSpPr>
          <p:nvPr/>
        </p:nvCxnSpPr>
        <p:spPr>
          <a:xfrm flipH="1">
            <a:off x="1580950" y="4927467"/>
            <a:ext cx="356346" cy="4874"/>
          </a:xfrm>
          <a:prstGeom prst="straightConnector1">
            <a:avLst/>
          </a:prstGeom>
        </p:spPr>
        <p:style>
          <a:lnRef idx="2">
            <a:schemeClr val="dk1"/>
          </a:lnRef>
          <a:fillRef idx="0">
            <a:schemeClr val="dk1"/>
          </a:fillRef>
          <a:effectRef idx="1">
            <a:schemeClr val="dk1"/>
          </a:effectRef>
          <a:fontRef idx="minor">
            <a:schemeClr val="tx1"/>
          </a:fontRef>
        </p:style>
      </p:cxnSp>
      <p:cxnSp>
        <p:nvCxnSpPr>
          <p:cNvPr id="63" name="Straight Arrow Connector 62">
            <a:extLst>
              <a:ext uri="{FF2B5EF4-FFF2-40B4-BE49-F238E27FC236}">
                <a16:creationId xmlns:a16="http://schemas.microsoft.com/office/drawing/2014/main" id="{6B2F27B3-19D0-8ADE-2E76-47021F233A68}"/>
              </a:ext>
            </a:extLst>
          </p:cNvPr>
          <p:cNvCxnSpPr>
            <a:cxnSpLocks/>
          </p:cNvCxnSpPr>
          <p:nvPr/>
        </p:nvCxnSpPr>
        <p:spPr>
          <a:xfrm flipH="1">
            <a:off x="1580950" y="5746976"/>
            <a:ext cx="356346" cy="4874"/>
          </a:xfrm>
          <a:prstGeom prst="straightConnector1">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E36F44F5-4EF3-B9AF-1E8E-488919C91671}"/>
              </a:ext>
            </a:extLst>
          </p:cNvPr>
          <p:cNvSpPr txBox="1"/>
          <p:nvPr/>
        </p:nvSpPr>
        <p:spPr>
          <a:xfrm>
            <a:off x="6349042" y="9594731"/>
            <a:ext cx="52232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IT21826740 | K.D.Dilini | R25-012​</a:t>
            </a:r>
            <a:endParaRPr lang="en-US"/>
          </a:p>
        </p:txBody>
      </p:sp>
      <p:sp>
        <p:nvSpPr>
          <p:cNvPr id="25" name="Isosceles Triangle 24">
            <a:extLst>
              <a:ext uri="{FF2B5EF4-FFF2-40B4-BE49-F238E27FC236}">
                <a16:creationId xmlns:a16="http://schemas.microsoft.com/office/drawing/2014/main" id="{BAA10A83-0AE0-B1C1-4298-C9044DA560B9}"/>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606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0200B-E3C9-A6C0-90BF-855597E2B3EE}"/>
            </a:ext>
          </a:extLst>
        </p:cNvPr>
        <p:cNvGrpSpPr/>
        <p:nvPr/>
      </p:nvGrpSpPr>
      <p:grpSpPr>
        <a:xfrm>
          <a:off x="0" y="0"/>
          <a:ext cx="0" cy="0"/>
          <a:chOff x="0" y="0"/>
          <a:chExt cx="0" cy="0"/>
        </a:xfrm>
      </p:grpSpPr>
      <p:sp>
        <p:nvSpPr>
          <p:cNvPr id="67" name="Title 66">
            <a:extLst>
              <a:ext uri="{FF2B5EF4-FFF2-40B4-BE49-F238E27FC236}">
                <a16:creationId xmlns:a16="http://schemas.microsoft.com/office/drawing/2014/main" id="{37D69FDD-7E57-8E51-6B37-355D49784473}"/>
              </a:ext>
            </a:extLst>
          </p:cNvPr>
          <p:cNvSpPr>
            <a:spLocks noGrp="1"/>
          </p:cNvSpPr>
          <p:nvPr>
            <p:ph type="ctrTitle"/>
          </p:nvPr>
        </p:nvSpPr>
        <p:spPr>
          <a:xfrm>
            <a:off x="4207337" y="4419728"/>
            <a:ext cx="10606571" cy="1447543"/>
          </a:xfrm>
        </p:spPr>
        <p:txBody>
          <a:bodyPr>
            <a:noAutofit/>
          </a:bodyPr>
          <a:lstStyle/>
          <a:p>
            <a:r>
              <a:rPr lang="en-US" sz="6000" b="1">
                <a:latin typeface="Times New Roman"/>
                <a:cs typeface="Times New Roman"/>
              </a:rPr>
              <a:t>IT21823220| VITHANAGE H.P</a:t>
            </a:r>
          </a:p>
        </p:txBody>
      </p:sp>
      <p:sp>
        <p:nvSpPr>
          <p:cNvPr id="68" name="Subtitle 67">
            <a:extLst>
              <a:ext uri="{FF2B5EF4-FFF2-40B4-BE49-F238E27FC236}">
                <a16:creationId xmlns:a16="http://schemas.microsoft.com/office/drawing/2014/main" id="{D4607E9B-FEF4-78D1-CEF4-277D2206FF69}"/>
              </a:ext>
            </a:extLst>
          </p:cNvPr>
          <p:cNvSpPr>
            <a:spLocks noGrp="1"/>
          </p:cNvSpPr>
          <p:nvPr>
            <p:ph type="subTitle" idx="1"/>
          </p:nvPr>
        </p:nvSpPr>
        <p:spPr>
          <a:xfrm>
            <a:off x="5798985" y="5867271"/>
            <a:ext cx="6690029" cy="854193"/>
          </a:xfrm>
        </p:spPr>
        <p:txBody>
          <a:bodyPr>
            <a:normAutofit/>
          </a:bodyPr>
          <a:lstStyle/>
          <a:p>
            <a:pPr algn="ctr"/>
            <a:r>
              <a:rPr lang="en-US" sz="2400" b="1" kern="1400" spc="-50">
                <a:effectLst/>
                <a:latin typeface="Times New Roman" panose="02020603050405020304" pitchFamily="18" charset="0"/>
                <a:ea typeface="Yu Gothic Light" panose="020B0300000000000000" pitchFamily="34" charset="-128"/>
                <a:cs typeface="Times New Roman" panose="02020603050405020304" pitchFamily="18" charset="0"/>
              </a:rPr>
              <a:t>BSc (Hons) Degree in Information Technology (specialization in Information Technology)</a:t>
            </a:r>
            <a:endParaRPr lang="en-US" sz="2400" b="1" kern="1400" spc="-50">
              <a:effectLst/>
              <a:latin typeface="Calibri Light" panose="020F0302020204030204" pitchFamily="34" charset="0"/>
              <a:ea typeface="Yu Gothic Light" panose="020B0300000000000000" pitchFamily="34" charset="-128"/>
              <a:cs typeface="Times New Roman" panose="02020603050405020304" pitchFamily="18" charset="0"/>
            </a:endParaRPr>
          </a:p>
        </p:txBody>
      </p:sp>
      <p:pic>
        <p:nvPicPr>
          <p:cNvPr id="80" name="Picture 2">
            <a:extLst>
              <a:ext uri="{FF2B5EF4-FFF2-40B4-BE49-F238E27FC236}">
                <a16:creationId xmlns:a16="http://schemas.microsoft.com/office/drawing/2014/main" id="{D7C04B63-8700-FAE6-6576-A61DF6614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40578"/>
            <a:ext cx="4216730" cy="854193"/>
          </a:xfrm>
          <a:prstGeom prst="rect">
            <a:avLst/>
          </a:prstGeom>
          <a:noFill/>
          <a:extLst>
            <a:ext uri="{909E8E84-426E-40DD-AFC4-6F175D3DCCD1}">
              <a14:hiddenFill xmlns:a14="http://schemas.microsoft.com/office/drawing/2010/main">
                <a:solidFill>
                  <a:srgbClr val="FFFFFF"/>
                </a:solidFill>
              </a14:hiddenFill>
            </a:ext>
          </a:extLst>
        </p:spPr>
      </p:pic>
      <p:sp>
        <p:nvSpPr>
          <p:cNvPr id="3" name="Half Frame 2">
            <a:extLst>
              <a:ext uri="{FF2B5EF4-FFF2-40B4-BE49-F238E27FC236}">
                <a16:creationId xmlns:a16="http://schemas.microsoft.com/office/drawing/2014/main" id="{9A315DA5-698A-11E9-4E41-E26D92440C3F}"/>
              </a:ext>
            </a:extLst>
          </p:cNvPr>
          <p:cNvSpPr/>
          <p:nvPr/>
        </p:nvSpPr>
        <p:spPr>
          <a:xfrm>
            <a:off x="-21265" y="0"/>
            <a:ext cx="2063425" cy="6507737"/>
          </a:xfrm>
          <a:prstGeom prst="half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8595F738-01FA-D4DD-B37B-8DB8D7394EDE}"/>
              </a:ext>
            </a:extLst>
          </p:cNvPr>
          <p:cNvSpPr/>
          <p:nvPr/>
        </p:nvSpPr>
        <p:spPr>
          <a:xfrm>
            <a:off x="15387179" y="7504348"/>
            <a:ext cx="1658761" cy="1454633"/>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B2ADE1FB-584E-F67E-AF4B-9094AE8007B8}"/>
              </a:ext>
            </a:extLst>
          </p:cNvPr>
          <p:cNvSpPr/>
          <p:nvPr/>
        </p:nvSpPr>
        <p:spPr>
          <a:xfrm>
            <a:off x="15087552" y="7504349"/>
            <a:ext cx="528367" cy="499104"/>
          </a:xfrm>
          <a:prstGeom prst="diamond">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8A59F535-02AB-5151-5E67-DF93181BC1CC}"/>
              </a:ext>
            </a:extLst>
          </p:cNvPr>
          <p:cNvSpPr/>
          <p:nvPr/>
        </p:nvSpPr>
        <p:spPr>
          <a:xfrm>
            <a:off x="14323288" y="8003453"/>
            <a:ext cx="994295" cy="955529"/>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750C26E3-C627-082A-318F-C77007D7EBB1}"/>
              </a:ext>
            </a:extLst>
          </p:cNvPr>
          <p:cNvSpPr/>
          <p:nvPr/>
        </p:nvSpPr>
        <p:spPr>
          <a:xfrm>
            <a:off x="15209520" y="8759290"/>
            <a:ext cx="772529" cy="698796"/>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77">
            <a:extLst>
              <a:ext uri="{FF2B5EF4-FFF2-40B4-BE49-F238E27FC236}">
                <a16:creationId xmlns:a16="http://schemas.microsoft.com/office/drawing/2014/main" id="{DF3C5C0F-4582-0F5F-6446-38FBC3805E6C}"/>
              </a:ext>
            </a:extLst>
          </p:cNvPr>
          <p:cNvSpPr>
            <a:spLocks noGrp="1"/>
          </p:cNvSpPr>
          <p:nvPr>
            <p:ph type="ftr" sz="quarter" idx="11"/>
          </p:nvPr>
        </p:nvSpPr>
        <p:spPr>
          <a:xfrm>
            <a:off x="6553200" y="9456401"/>
            <a:ext cx="5181600" cy="723900"/>
          </a:xfrm>
        </p:spPr>
        <p:txBody>
          <a:bodyPr/>
          <a:lstStyle/>
          <a:p>
            <a:r>
              <a:rPr lang="en-US" sz="2400">
                <a:solidFill>
                  <a:schemeClr val="tx1"/>
                </a:solidFill>
                <a:latin typeface="Times New Roman"/>
                <a:cs typeface="Times New Roman"/>
              </a:rPr>
              <a:t>IT21823220| Vithanage H.P | R25-012</a:t>
            </a:r>
            <a:endParaRPr lang="en-US"/>
          </a:p>
        </p:txBody>
      </p:sp>
      <p:sp>
        <p:nvSpPr>
          <p:cNvPr id="13" name="Date Placeholder 41">
            <a:extLst>
              <a:ext uri="{FF2B5EF4-FFF2-40B4-BE49-F238E27FC236}">
                <a16:creationId xmlns:a16="http://schemas.microsoft.com/office/drawing/2014/main" id="{6FB91E33-9C49-F5FF-9730-42B55A945611}"/>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14" name="Slide Number Placeholder 43">
            <a:extLst>
              <a:ext uri="{FF2B5EF4-FFF2-40B4-BE49-F238E27FC236}">
                <a16:creationId xmlns:a16="http://schemas.microsoft.com/office/drawing/2014/main" id="{90344C1C-F6A5-54DC-D421-644F47789631}"/>
              </a:ext>
            </a:extLst>
          </p:cNvPr>
          <p:cNvSpPr>
            <a:spLocks noGrp="1"/>
          </p:cNvSpPr>
          <p:nvPr>
            <p:ph type="sldNum" sz="quarter" idx="12"/>
          </p:nvPr>
        </p:nvSpPr>
        <p:spPr>
          <a:xfrm>
            <a:off x="17297400" y="9603412"/>
            <a:ext cx="537620" cy="583990"/>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28</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16" name="Picture 15" descr="A person taking a selfie&#10;&#10;AI-generated content may be incorrect.">
            <a:extLst>
              <a:ext uri="{FF2B5EF4-FFF2-40B4-BE49-F238E27FC236}">
                <a16:creationId xmlns:a16="http://schemas.microsoft.com/office/drawing/2014/main" id="{986851E3-154B-3691-C512-953B26C2049C}"/>
              </a:ext>
            </a:extLst>
          </p:cNvPr>
          <p:cNvPicPr>
            <a:picLocks noChangeAspect="1"/>
          </p:cNvPicPr>
          <p:nvPr/>
        </p:nvPicPr>
        <p:blipFill>
          <a:blip r:embed="rId4">
            <a:extLst>
              <a:ext uri="{BEBA8EAE-BF5A-486C-A8C5-ECC9F3942E4B}">
                <a14:imgProps xmlns:a14="http://schemas.microsoft.com/office/drawing/2010/main">
                  <a14:imgLayer r:embed="rId5">
                    <a14:imgEffect>
                      <a14:saturation sat="132000"/>
                    </a14:imgEffect>
                    <a14:imgEffect>
                      <a14:brightnessContrast bright="4000" contrast="39000"/>
                    </a14:imgEffect>
                  </a14:imgLayer>
                </a14:imgProps>
              </a:ext>
            </a:extLst>
          </a:blip>
          <a:srcRect l="-621" t="-2174" r="1863" b="9239"/>
          <a:stretch/>
        </p:blipFill>
        <p:spPr>
          <a:xfrm>
            <a:off x="7724969" y="1386506"/>
            <a:ext cx="2838083" cy="30458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525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8893-7D20-DD9C-7949-2C299F0404E0}"/>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7F4A91C6-0DCF-EEAA-F7FA-A726F31F6316}"/>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EF80B5F3-E72D-6D14-2F74-4A1E7ED8CD51}"/>
              </a:ext>
            </a:extLst>
          </p:cNvPr>
          <p:cNvSpPr>
            <a:spLocks noGrp="1"/>
          </p:cNvSpPr>
          <p:nvPr>
            <p:ph type="sldNum" sz="quarter" idx="12"/>
          </p:nvPr>
        </p:nvSpPr>
        <p:spPr>
          <a:xfrm>
            <a:off x="17297400" y="9603412"/>
            <a:ext cx="537620" cy="442720"/>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29</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98E312C2-4357-95D5-545C-FF54A523C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C7E570-A361-7BB6-6DBE-2478CBC8B623}"/>
              </a:ext>
            </a:extLst>
          </p:cNvPr>
          <p:cNvSpPr txBox="1"/>
          <p:nvPr/>
        </p:nvSpPr>
        <p:spPr>
          <a:xfrm>
            <a:off x="6456073" y="9742896"/>
            <a:ext cx="49177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IT21823220| Vithanage H.P | R25-012</a:t>
            </a:r>
          </a:p>
          <a:p>
            <a:endParaRPr lang="en-US" sz="2400">
              <a:latin typeface="Times New Roman"/>
              <a:cs typeface="Times New Roman"/>
            </a:endParaRPr>
          </a:p>
        </p:txBody>
      </p:sp>
      <p:pic>
        <p:nvPicPr>
          <p:cNvPr id="6" name="Content Placeholder 5" descr="A person holding a phone&#10;&#10;AI-generated content may be incorrect.">
            <a:extLst>
              <a:ext uri="{FF2B5EF4-FFF2-40B4-BE49-F238E27FC236}">
                <a16:creationId xmlns:a16="http://schemas.microsoft.com/office/drawing/2014/main" id="{04785A15-283B-2B97-EE3C-8FC0BB3E9F92}"/>
              </a:ext>
            </a:extLst>
          </p:cNvPr>
          <p:cNvPicPr>
            <a:picLocks noGrp="1" noChangeAspect="1"/>
          </p:cNvPicPr>
          <p:nvPr>
            <p:ph idx="1"/>
          </p:nvPr>
        </p:nvPicPr>
        <p:blipFill>
          <a:blip r:embed="rId3"/>
          <a:stretch>
            <a:fillRect/>
          </a:stretch>
        </p:blipFill>
        <p:spPr>
          <a:xfrm>
            <a:off x="826698" y="2139246"/>
            <a:ext cx="16613037" cy="7070965"/>
          </a:xfrm>
          <a:prstGeom prst="rect">
            <a:avLst/>
          </a:prstGeom>
          <a:ln>
            <a:noFill/>
          </a:ln>
          <a:effectLst>
            <a:softEdge rad="112500"/>
          </a:effectLst>
        </p:spPr>
      </p:pic>
      <p:sp>
        <p:nvSpPr>
          <p:cNvPr id="10" name="Title 33">
            <a:extLst>
              <a:ext uri="{FF2B5EF4-FFF2-40B4-BE49-F238E27FC236}">
                <a16:creationId xmlns:a16="http://schemas.microsoft.com/office/drawing/2014/main" id="{2227E184-519B-CCB7-D2B1-96FB5CF155BD}"/>
              </a:ext>
            </a:extLst>
          </p:cNvPr>
          <p:cNvSpPr txBox="1">
            <a:spLocks/>
          </p:cNvSpPr>
          <p:nvPr/>
        </p:nvSpPr>
        <p:spPr>
          <a:xfrm>
            <a:off x="1182168" y="533654"/>
            <a:ext cx="15083513" cy="1124128"/>
          </a:xfrm>
          <a:prstGeom prst="rect">
            <a:avLst/>
          </a:prstGeom>
        </p:spPr>
        <p:txBody>
          <a:bodyPr vert="horz" lIns="91440" tIns="45720" rIns="91440" bIns="45720" rtlCol="0" anchor="ctr">
            <a:no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a:solidFill>
                  <a:srgbClr val="2E8B57"/>
                </a:solidFill>
                <a:latin typeface="Times New Roman"/>
                <a:cs typeface="Times New Roman"/>
              </a:rPr>
              <a:t>Component 03 :</a:t>
            </a:r>
            <a:r>
              <a:rPr lang="en-US" sz="5400" b="1">
                <a:solidFill>
                  <a:srgbClr val="2E8B57"/>
                </a:solidFill>
                <a:latin typeface="Times New Roman"/>
                <a:ea typeface="+mj-lt"/>
                <a:cs typeface="+mj-lt"/>
              </a:rPr>
              <a:t>Voice-Driven Interaction Module</a:t>
            </a:r>
            <a:endParaRPr lang="en-US" sz="5400" b="1">
              <a:solidFill>
                <a:srgbClr val="000000"/>
              </a:solidFill>
              <a:latin typeface="Times New Roman"/>
              <a:ea typeface="Calibri"/>
              <a:cs typeface="Calibri"/>
            </a:endParaRPr>
          </a:p>
          <a:p>
            <a:pPr algn="r"/>
            <a:endParaRPr lang="en-US" b="1">
              <a:solidFill>
                <a:srgbClr val="2E8B57"/>
              </a:solidFill>
              <a:latin typeface="Times New Roman"/>
              <a:cs typeface="Times New Roman"/>
            </a:endParaRPr>
          </a:p>
        </p:txBody>
      </p:sp>
      <p:sp>
        <p:nvSpPr>
          <p:cNvPr id="11" name="Arrow: Chevron 10">
            <a:extLst>
              <a:ext uri="{FF2B5EF4-FFF2-40B4-BE49-F238E27FC236}">
                <a16:creationId xmlns:a16="http://schemas.microsoft.com/office/drawing/2014/main" id="{855F417B-B957-0A9E-B225-AD4A43590A84}"/>
              </a:ext>
            </a:extLst>
          </p:cNvPr>
          <p:cNvSpPr/>
          <p:nvPr/>
        </p:nvSpPr>
        <p:spPr>
          <a:xfrm>
            <a:off x="247029" y="243303"/>
            <a:ext cx="1176903" cy="1144112"/>
          </a:xfrm>
          <a:prstGeom prst="chevron">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2" name="Arrow: Chevron 11">
            <a:extLst>
              <a:ext uri="{FF2B5EF4-FFF2-40B4-BE49-F238E27FC236}">
                <a16:creationId xmlns:a16="http://schemas.microsoft.com/office/drawing/2014/main" id="{A7168C89-15A0-1CCB-730D-082D3EF43D1E}"/>
              </a:ext>
            </a:extLst>
          </p:cNvPr>
          <p:cNvSpPr/>
          <p:nvPr/>
        </p:nvSpPr>
        <p:spPr>
          <a:xfrm>
            <a:off x="1191909" y="243303"/>
            <a:ext cx="1176903" cy="1144112"/>
          </a:xfrm>
          <a:prstGeom prst="chevron">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Tree>
    <p:extLst>
      <p:ext uri="{BB962C8B-B14F-4D97-AF65-F5344CB8AC3E}">
        <p14:creationId xmlns:p14="http://schemas.microsoft.com/office/powerpoint/2010/main" val="244007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02151-B332-8F8D-7DA2-654D03C07B2F}"/>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798B83C3-3C02-B13C-26F8-424F6F74BBE2}"/>
              </a:ext>
            </a:extLst>
          </p:cNvPr>
          <p:cNvSpPr>
            <a:spLocks noGrp="1"/>
          </p:cNvSpPr>
          <p:nvPr>
            <p:ph type="title"/>
          </p:nvPr>
        </p:nvSpPr>
        <p:spPr>
          <a:xfrm>
            <a:off x="7025640" y="944781"/>
            <a:ext cx="6396637" cy="1143000"/>
          </a:xfrm>
        </p:spPr>
        <p:txBody>
          <a:bodyPr>
            <a:normAutofit fontScale="90000"/>
          </a:bodyPr>
          <a:lstStyle/>
          <a:p>
            <a:r>
              <a:rPr lang="en-US" sz="6600" b="1">
                <a:solidFill>
                  <a:srgbClr val="35A32F"/>
                </a:solidFill>
                <a:latin typeface="Times New Roman"/>
                <a:cs typeface="Times New Roman"/>
              </a:rPr>
              <a:t>Research Question</a:t>
            </a:r>
          </a:p>
        </p:txBody>
      </p:sp>
      <p:sp>
        <p:nvSpPr>
          <p:cNvPr id="35" name="Content Placeholder 34">
            <a:extLst>
              <a:ext uri="{FF2B5EF4-FFF2-40B4-BE49-F238E27FC236}">
                <a16:creationId xmlns:a16="http://schemas.microsoft.com/office/drawing/2014/main" id="{62CC6EC4-7DE6-3587-72E3-812373A9C1C8}"/>
              </a:ext>
            </a:extLst>
          </p:cNvPr>
          <p:cNvSpPr>
            <a:spLocks noGrp="1"/>
          </p:cNvSpPr>
          <p:nvPr>
            <p:ph idx="1"/>
          </p:nvPr>
        </p:nvSpPr>
        <p:spPr>
          <a:xfrm>
            <a:off x="7010400" y="2490692"/>
            <a:ext cx="10652871" cy="6386608"/>
          </a:xfrm>
        </p:spPr>
        <p:txBody>
          <a:bodyPr vert="horz" lIns="91440" tIns="45720" rIns="91440" bIns="45720" rtlCol="0" anchor="t">
            <a:normAutofit lnSpcReduction="10000"/>
          </a:bodyPr>
          <a:lstStyle/>
          <a:p>
            <a:pPr marL="0" indent="0">
              <a:buNone/>
            </a:pPr>
            <a:r>
              <a:rPr lang="en-US"/>
              <a:t>Technical Performance &amp; Optimization</a:t>
            </a:r>
          </a:p>
          <a:p>
            <a:r>
              <a:rPr lang="en-US"/>
              <a:t>How does </a:t>
            </a:r>
            <a:r>
              <a:rPr lang="en-US" err="1"/>
              <a:t>TinyML</a:t>
            </a:r>
            <a:r>
              <a:rPr lang="en-US"/>
              <a:t> model compression impact the accuracy-latency-trade-off in real-time inference on resource-constrained IOT smart glasses?</a:t>
            </a:r>
          </a:p>
          <a:p>
            <a:r>
              <a:rPr lang="en-US"/>
              <a:t>What are the limitations of current Edge AI hardware</a:t>
            </a:r>
            <a:endParaRPr lang="en-US">
              <a:ea typeface="Calibri"/>
              <a:cs typeface="Calibri"/>
            </a:endParaRPr>
          </a:p>
          <a:p>
            <a:pPr marL="0" indent="0">
              <a:buNone/>
            </a:pPr>
            <a:endParaRPr lang="en-US"/>
          </a:p>
          <a:p>
            <a:pPr marL="0" indent="0">
              <a:buNone/>
            </a:pPr>
            <a:r>
              <a:rPr lang="en-US"/>
              <a:t>User Experience &amp; Practical Applications</a:t>
            </a:r>
            <a:endParaRPr lang="en-US">
              <a:ea typeface="Calibri"/>
              <a:cs typeface="Calibri"/>
            </a:endParaRPr>
          </a:p>
          <a:p>
            <a:r>
              <a:rPr lang="en-US"/>
              <a:t>How does real-time processing on smart glasses enhance user accessibility (e.g., visually impaired users) compared to cloud-dependent systems?</a:t>
            </a:r>
          </a:p>
          <a:p>
            <a:r>
              <a:rPr lang="en-US"/>
              <a:t>What methods can be implemented to ensure accurate and efficient facial recognition to identify known people in real time?</a:t>
            </a:r>
          </a:p>
          <a:p>
            <a:endParaRPr lang="en-US"/>
          </a:p>
        </p:txBody>
      </p:sp>
      <p:sp>
        <p:nvSpPr>
          <p:cNvPr id="42" name="Date Placeholder 41">
            <a:extLst>
              <a:ext uri="{FF2B5EF4-FFF2-40B4-BE49-F238E27FC236}">
                <a16:creationId xmlns:a16="http://schemas.microsoft.com/office/drawing/2014/main" id="{939F4EFC-10CA-CB40-0AC2-940D8873C386}"/>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A87164B7-0413-BBDD-4A48-AA944B357D7B}"/>
              </a:ext>
            </a:extLst>
          </p:cNvPr>
          <p:cNvSpPr>
            <a:spLocks noGrp="1"/>
          </p:cNvSpPr>
          <p:nvPr>
            <p:ph type="sldNum" sz="quarter" idx="12"/>
          </p:nvPr>
        </p:nvSpPr>
        <p:spPr>
          <a:xfrm>
            <a:off x="17297400" y="9603412"/>
            <a:ext cx="396351" cy="429878"/>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3</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DE156DB1-DB9C-EB1F-4CC9-9630CD5EC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D724EE4-C644-B35C-81AE-DD6CCE684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17769"/>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681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FF91-F72F-DC0A-E7AD-F31D2415AA4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2C659C35-7D91-F401-7770-73BBA1B2C308}"/>
              </a:ext>
            </a:extLst>
          </p:cNvPr>
          <p:cNvSpPr>
            <a:spLocks noGrp="1"/>
          </p:cNvSpPr>
          <p:nvPr>
            <p:ph type="title"/>
          </p:nvPr>
        </p:nvSpPr>
        <p:spPr>
          <a:xfrm>
            <a:off x="6014049" y="868855"/>
            <a:ext cx="6248400" cy="1143000"/>
          </a:xfrm>
        </p:spPr>
        <p:txBody>
          <a:bodyPr>
            <a:normAutofit/>
          </a:bodyPr>
          <a:lstStyle/>
          <a:p>
            <a:r>
              <a:rPr lang="en-US" b="1">
                <a:solidFill>
                  <a:srgbClr val="00B050"/>
                </a:solidFill>
                <a:latin typeface="Calibri"/>
                <a:ea typeface="Calibri"/>
                <a:cs typeface="Calibri"/>
              </a:rPr>
              <a:t>Introduction</a:t>
            </a:r>
            <a:endParaRPr lang="en-US"/>
          </a:p>
        </p:txBody>
      </p:sp>
      <p:sp>
        <p:nvSpPr>
          <p:cNvPr id="42" name="Date Placeholder 41">
            <a:extLst>
              <a:ext uri="{FF2B5EF4-FFF2-40B4-BE49-F238E27FC236}">
                <a16:creationId xmlns:a16="http://schemas.microsoft.com/office/drawing/2014/main" id="{31E15E74-B88E-7715-50E5-7749B00E62C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F98A7CB0-0DA5-A9C0-18A8-60CBD23E115D}"/>
              </a:ext>
            </a:extLst>
          </p:cNvPr>
          <p:cNvSpPr>
            <a:spLocks noGrp="1"/>
          </p:cNvSpPr>
          <p:nvPr>
            <p:ph type="sldNum" sz="quarter" idx="12"/>
          </p:nvPr>
        </p:nvSpPr>
        <p:spPr>
          <a:xfrm>
            <a:off x="17297400" y="9603412"/>
            <a:ext cx="515104" cy="444722"/>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30</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BA64419-6DAE-AC68-32FE-F0E9FF943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0459465-7A21-9FB7-DCBF-E1D9485A216B}"/>
              </a:ext>
            </a:extLst>
          </p:cNvPr>
          <p:cNvSpPr>
            <a:spLocks noGrp="1"/>
          </p:cNvSpPr>
          <p:nvPr>
            <p:ph idx="1"/>
          </p:nvPr>
        </p:nvSpPr>
        <p:spPr>
          <a:xfrm>
            <a:off x="6021239" y="2247181"/>
            <a:ext cx="11809561" cy="5776793"/>
          </a:xfrm>
        </p:spPr>
        <p:txBody>
          <a:bodyPr vert="horz" lIns="91440" tIns="45720" rIns="91440" bIns="45720" rtlCol="0" anchor="ctr">
            <a:noAutofit/>
          </a:bodyPr>
          <a:lstStyle/>
          <a:p>
            <a:pPr marL="0" indent="0" algn="ctr">
              <a:buNone/>
            </a:pPr>
            <a:r>
              <a:rPr lang="en-US" sz="4000">
                <a:solidFill>
                  <a:srgbClr val="404040"/>
                </a:solidFill>
                <a:ea typeface="+mn-lt"/>
                <a:cs typeface="+mn-lt"/>
              </a:rPr>
              <a:t>This system enables voice-controlled environmental awareness and document navigation through IoT glasses. Using offline AI, it detects objects, reads text via OCR, and alerts users to page transitions, providing real-time audio feedback for visually impaired assistance</a:t>
            </a:r>
            <a:endParaRPr lang="en-US" sz="4000">
              <a:ea typeface="Calibri"/>
              <a:cs typeface="Calibri"/>
            </a:endParaRPr>
          </a:p>
        </p:txBody>
      </p:sp>
      <p:sp>
        <p:nvSpPr>
          <p:cNvPr id="4" name="TextBox 3">
            <a:extLst>
              <a:ext uri="{FF2B5EF4-FFF2-40B4-BE49-F238E27FC236}">
                <a16:creationId xmlns:a16="http://schemas.microsoft.com/office/drawing/2014/main" id="{B9F058D0-2783-1D38-B3D6-8A8DD88CCDB7}"/>
              </a:ext>
            </a:extLst>
          </p:cNvPr>
          <p:cNvSpPr txBox="1"/>
          <p:nvPr/>
        </p:nvSpPr>
        <p:spPr>
          <a:xfrm>
            <a:off x="6801928" y="9745692"/>
            <a:ext cx="53958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IT21823220| Vithanage H.P | R25-012​</a:t>
            </a:r>
            <a:endParaRPr lang="en-US"/>
          </a:p>
        </p:txBody>
      </p:sp>
      <p:pic>
        <p:nvPicPr>
          <p:cNvPr id="2" name="Picture 1" descr="A person walking with a cane next to a robot&#10;&#10;AI-generated content may be incorrect.">
            <a:extLst>
              <a:ext uri="{FF2B5EF4-FFF2-40B4-BE49-F238E27FC236}">
                <a16:creationId xmlns:a16="http://schemas.microsoft.com/office/drawing/2014/main" id="{2AA4811D-E266-2C3A-D651-FE9516325B6C}"/>
              </a:ext>
            </a:extLst>
          </p:cNvPr>
          <p:cNvPicPr>
            <a:picLocks noChangeAspect="1"/>
          </p:cNvPicPr>
          <p:nvPr/>
        </p:nvPicPr>
        <p:blipFill>
          <a:blip r:embed="rId3"/>
          <a:stretch>
            <a:fillRect/>
          </a:stretch>
        </p:blipFill>
        <p:spPr>
          <a:xfrm>
            <a:off x="782170" y="1281480"/>
            <a:ext cx="4723140" cy="6169324"/>
          </a:xfrm>
          <a:prstGeom prst="rect">
            <a:avLst/>
          </a:prstGeom>
        </p:spPr>
      </p:pic>
    </p:spTree>
    <p:extLst>
      <p:ext uri="{BB962C8B-B14F-4D97-AF65-F5344CB8AC3E}">
        <p14:creationId xmlns:p14="http://schemas.microsoft.com/office/powerpoint/2010/main" val="115942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53F2A-8AC8-202A-0D7E-4FFC9C136050}"/>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34704D84-11A5-23F5-E637-2D551F8484B9}"/>
              </a:ext>
            </a:extLst>
          </p:cNvPr>
          <p:cNvSpPr>
            <a:spLocks noGrp="1"/>
          </p:cNvSpPr>
          <p:nvPr>
            <p:ph type="title"/>
          </p:nvPr>
        </p:nvSpPr>
        <p:spPr>
          <a:xfrm>
            <a:off x="2642505" y="516581"/>
            <a:ext cx="10623580" cy="1186132"/>
          </a:xfrm>
        </p:spPr>
        <p:txBody>
          <a:bodyPr>
            <a:normAutofit/>
          </a:bodyPr>
          <a:lstStyle/>
          <a:p>
            <a:r>
              <a:rPr lang="en-US" sz="6600">
                <a:solidFill>
                  <a:srgbClr val="2E8B57"/>
                </a:solidFill>
                <a:latin typeface="Times New Roman"/>
                <a:cs typeface="Times New Roman"/>
              </a:rPr>
              <a:t>So  Far I have completed...</a:t>
            </a:r>
            <a:endParaRPr lang="en-US"/>
          </a:p>
        </p:txBody>
      </p:sp>
      <p:sp>
        <p:nvSpPr>
          <p:cNvPr id="42" name="Date Placeholder 41">
            <a:extLst>
              <a:ext uri="{FF2B5EF4-FFF2-40B4-BE49-F238E27FC236}">
                <a16:creationId xmlns:a16="http://schemas.microsoft.com/office/drawing/2014/main" id="{3423B1AB-BE15-3F08-09FD-82D02A8E87BB}"/>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A51C8B05-77F0-8AE0-9AA6-1FF77B6941DF}"/>
              </a:ext>
            </a:extLst>
          </p:cNvPr>
          <p:cNvSpPr>
            <a:spLocks noGrp="1"/>
          </p:cNvSpPr>
          <p:nvPr>
            <p:ph type="sldNum" sz="quarter" idx="12"/>
          </p:nvPr>
        </p:nvSpPr>
        <p:spPr>
          <a:xfrm>
            <a:off x="17297400" y="9603411"/>
            <a:ext cx="6096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31</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3CF5DB98-81E2-1774-A6A5-EE1A6BC64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A1F2987-242B-AB1B-9915-FE9925ED325B}"/>
              </a:ext>
            </a:extLst>
          </p:cNvPr>
          <p:cNvSpPr>
            <a:spLocks noGrp="1"/>
          </p:cNvSpPr>
          <p:nvPr>
            <p:ph idx="1"/>
          </p:nvPr>
        </p:nvSpPr>
        <p:spPr>
          <a:xfrm>
            <a:off x="1190445" y="2570672"/>
            <a:ext cx="10623429" cy="6143416"/>
          </a:xfrm>
        </p:spPr>
        <p:txBody>
          <a:bodyPr vert="horz" lIns="91440" tIns="45720" rIns="91440" bIns="45720" rtlCol="0" anchor="t">
            <a:noAutofit/>
          </a:bodyPr>
          <a:lstStyle/>
          <a:p>
            <a:pPr>
              <a:buNone/>
            </a:pPr>
            <a:br>
              <a:rPr lang="en-US" sz="3600" b="1">
                <a:solidFill>
                  <a:srgbClr val="404040"/>
                </a:solidFill>
                <a:ea typeface="+mn-lt"/>
                <a:cs typeface="+mn-lt"/>
              </a:rPr>
            </a:br>
            <a:r>
              <a:rPr lang="en-US" sz="3600" b="1">
                <a:solidFill>
                  <a:srgbClr val="404040"/>
                </a:solidFill>
                <a:ea typeface="+mn-lt"/>
                <a:cs typeface="+mn-lt"/>
              </a:rPr>
              <a:t>✔️ Added Flask API endpoints for object/text detection</a:t>
            </a:r>
            <a:br>
              <a:rPr lang="en-US" sz="3600" b="1">
                <a:solidFill>
                  <a:srgbClr val="404040"/>
                </a:solidFill>
                <a:ea typeface="+mn-lt"/>
                <a:cs typeface="+mn-lt"/>
              </a:rPr>
            </a:br>
            <a:r>
              <a:rPr lang="en-US" sz="3600" b="1">
                <a:solidFill>
                  <a:srgbClr val="404040"/>
                </a:solidFill>
                <a:ea typeface="+mn-lt"/>
                <a:cs typeface="+mn-lt"/>
              </a:rPr>
              <a:t>✔️ Integrated OCR with page-end detection logic</a:t>
            </a:r>
            <a:br>
              <a:rPr lang="en-US" sz="3600" b="1">
                <a:solidFill>
                  <a:srgbClr val="404040"/>
                </a:solidFill>
                <a:ea typeface="+mn-lt"/>
                <a:cs typeface="+mn-lt"/>
              </a:rPr>
            </a:br>
            <a:r>
              <a:rPr lang="en-US" sz="3600" b="1">
                <a:solidFill>
                  <a:srgbClr val="404040"/>
                </a:solidFill>
                <a:ea typeface="+mn-lt"/>
                <a:cs typeface="+mn-lt"/>
              </a:rPr>
              <a:t>✔️ Built React UI for voice command controls</a:t>
            </a:r>
            <a:br>
              <a:rPr lang="en-US" sz="3600" b="1">
                <a:solidFill>
                  <a:srgbClr val="404040"/>
                </a:solidFill>
                <a:ea typeface="+mn-lt"/>
                <a:cs typeface="+mn-lt"/>
              </a:rPr>
            </a:br>
            <a:r>
              <a:rPr lang="en-US" sz="3600" b="1">
                <a:solidFill>
                  <a:srgbClr val="404040"/>
                </a:solidFill>
                <a:ea typeface="+mn-lt"/>
                <a:cs typeface="+mn-lt"/>
              </a:rPr>
              <a:t>✔️ Configured YOLOv8 for real-time object listing</a:t>
            </a:r>
            <a:br>
              <a:rPr lang="en-US" sz="3600" b="1">
                <a:solidFill>
                  <a:srgbClr val="404040"/>
                </a:solidFill>
                <a:ea typeface="+mn-lt"/>
                <a:cs typeface="+mn-lt"/>
              </a:rPr>
            </a:br>
            <a:r>
              <a:rPr lang="en-US" sz="3600" b="1">
                <a:solidFill>
                  <a:srgbClr val="404040"/>
                </a:solidFill>
                <a:ea typeface="+mn-lt"/>
                <a:cs typeface="+mn-lt"/>
              </a:rPr>
              <a:t>✔️ Set up virtual environment with critical dependencies</a:t>
            </a:r>
          </a:p>
        </p:txBody>
      </p:sp>
      <p:sp>
        <p:nvSpPr>
          <p:cNvPr id="6" name="TextBox 5">
            <a:extLst>
              <a:ext uri="{FF2B5EF4-FFF2-40B4-BE49-F238E27FC236}">
                <a16:creationId xmlns:a16="http://schemas.microsoft.com/office/drawing/2014/main" id="{52027E61-FE3B-F481-CB05-760CA28AF604}"/>
              </a:ext>
            </a:extLst>
          </p:cNvPr>
          <p:cNvSpPr txBox="1"/>
          <p:nvPr/>
        </p:nvSpPr>
        <p:spPr>
          <a:xfrm>
            <a:off x="7539567" y="9740900"/>
            <a:ext cx="5029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IT21823220| Vithanage H.P | R25-012​</a:t>
            </a:r>
            <a:endParaRPr lang="en-US"/>
          </a:p>
        </p:txBody>
      </p:sp>
      <p:pic>
        <p:nvPicPr>
          <p:cNvPr id="5" name="Picture 4" descr="A blue and white question mark in a speech bubble&#10;&#10;Description automatically generated">
            <a:extLst>
              <a:ext uri="{FF2B5EF4-FFF2-40B4-BE49-F238E27FC236}">
                <a16:creationId xmlns:a16="http://schemas.microsoft.com/office/drawing/2014/main" id="{9DB77145-F78D-1DEC-FBE4-7A86005F2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263" y="433999"/>
            <a:ext cx="705460" cy="705460"/>
          </a:xfrm>
          <a:prstGeom prst="rect">
            <a:avLst/>
          </a:prstGeom>
        </p:spPr>
      </p:pic>
      <p:sp>
        <p:nvSpPr>
          <p:cNvPr id="8" name="Diamond 7">
            <a:extLst>
              <a:ext uri="{FF2B5EF4-FFF2-40B4-BE49-F238E27FC236}">
                <a16:creationId xmlns:a16="http://schemas.microsoft.com/office/drawing/2014/main" id="{6FE28895-B414-736D-A9BC-2403B8C8F55B}"/>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87F96146-46FF-EA8B-4FC7-78EC362C8285}"/>
              </a:ext>
            </a:extLst>
          </p:cNvPr>
          <p:cNvSpPr/>
          <p:nvPr/>
        </p:nvSpPr>
        <p:spPr>
          <a:xfrm>
            <a:off x="321649" y="747456"/>
            <a:ext cx="619197" cy="640792"/>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53BD922E-02D3-8F32-1265-07F008B51F9C}"/>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A2764D9D-7AF4-CCBE-3509-9A7498F7AFF1}"/>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006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096A-F6BC-45C5-89F6-5517C779D3D6}"/>
              </a:ext>
            </a:extLst>
          </p:cNvPr>
          <p:cNvSpPr>
            <a:spLocks noGrp="1"/>
          </p:cNvSpPr>
          <p:nvPr>
            <p:ph type="title"/>
          </p:nvPr>
        </p:nvSpPr>
        <p:spPr>
          <a:xfrm>
            <a:off x="12771408" y="1288242"/>
            <a:ext cx="4929997" cy="1035170"/>
          </a:xfrm>
        </p:spPr>
        <p:txBody>
          <a:bodyPr/>
          <a:lstStyle/>
          <a:p>
            <a:pPr algn="l"/>
            <a:r>
              <a:rPr lang="en-US" b="1">
                <a:solidFill>
                  <a:srgbClr val="2E8B57"/>
                </a:solidFill>
                <a:ea typeface="Calibri"/>
                <a:cs typeface="Calibri"/>
              </a:rPr>
              <a:t>UI for easier Access</a:t>
            </a:r>
          </a:p>
        </p:txBody>
      </p:sp>
      <p:pic>
        <p:nvPicPr>
          <p:cNvPr id="4" name="Content Placeholder 3" descr="A screenshot of a computer&#10;&#10;AI-generated content may be incorrect.">
            <a:extLst>
              <a:ext uri="{FF2B5EF4-FFF2-40B4-BE49-F238E27FC236}">
                <a16:creationId xmlns:a16="http://schemas.microsoft.com/office/drawing/2014/main" id="{2ED388C1-CDF9-3F7A-65F2-439CFB67801D}"/>
              </a:ext>
            </a:extLst>
          </p:cNvPr>
          <p:cNvPicPr>
            <a:picLocks noGrp="1" noChangeAspect="1"/>
          </p:cNvPicPr>
          <p:nvPr>
            <p:ph idx="1"/>
          </p:nvPr>
        </p:nvPicPr>
        <p:blipFill>
          <a:blip r:embed="rId2"/>
          <a:stretch>
            <a:fillRect/>
          </a:stretch>
        </p:blipFill>
        <p:spPr>
          <a:xfrm>
            <a:off x="7686944" y="2564906"/>
            <a:ext cx="10138733" cy="6111815"/>
          </a:xfrm>
        </p:spPr>
      </p:pic>
      <p:sp>
        <p:nvSpPr>
          <p:cNvPr id="5" name="L-Shape 4">
            <a:extLst>
              <a:ext uri="{FF2B5EF4-FFF2-40B4-BE49-F238E27FC236}">
                <a16:creationId xmlns:a16="http://schemas.microsoft.com/office/drawing/2014/main" id="{B4F248EC-B901-D5C1-AE5E-240BFF17705A}"/>
              </a:ext>
            </a:extLst>
          </p:cNvPr>
          <p:cNvSpPr/>
          <p:nvPr/>
        </p:nvSpPr>
        <p:spPr>
          <a:xfrm rot="5400000">
            <a:off x="1361144" y="-1498305"/>
            <a:ext cx="1255350" cy="3977641"/>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L-Shape 5">
            <a:extLst>
              <a:ext uri="{FF2B5EF4-FFF2-40B4-BE49-F238E27FC236}">
                <a16:creationId xmlns:a16="http://schemas.microsoft.com/office/drawing/2014/main" id="{DF17496E-90EF-BE0D-2D61-E6DB082903DB}"/>
              </a:ext>
            </a:extLst>
          </p:cNvPr>
          <p:cNvSpPr/>
          <p:nvPr/>
        </p:nvSpPr>
        <p:spPr>
          <a:xfrm rot="5400000">
            <a:off x="1361144" y="-1498305"/>
            <a:ext cx="1255350" cy="3977641"/>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creenshot of a computer program&#10;&#10;AI-generated content may be incorrect.">
            <a:extLst>
              <a:ext uri="{FF2B5EF4-FFF2-40B4-BE49-F238E27FC236}">
                <a16:creationId xmlns:a16="http://schemas.microsoft.com/office/drawing/2014/main" id="{6B732992-2BDE-59EA-9DF6-367D8E13C932}"/>
              </a:ext>
            </a:extLst>
          </p:cNvPr>
          <p:cNvPicPr>
            <a:picLocks noChangeAspect="1"/>
          </p:cNvPicPr>
          <p:nvPr/>
        </p:nvPicPr>
        <p:blipFill>
          <a:blip r:embed="rId3"/>
          <a:stretch>
            <a:fillRect/>
          </a:stretch>
        </p:blipFill>
        <p:spPr>
          <a:xfrm>
            <a:off x="1272306" y="2675087"/>
            <a:ext cx="5348557" cy="5734769"/>
          </a:xfrm>
          <a:prstGeom prst="rect">
            <a:avLst/>
          </a:prstGeom>
        </p:spPr>
      </p:pic>
      <p:sp>
        <p:nvSpPr>
          <p:cNvPr id="9" name="TextBox 8">
            <a:extLst>
              <a:ext uri="{FF2B5EF4-FFF2-40B4-BE49-F238E27FC236}">
                <a16:creationId xmlns:a16="http://schemas.microsoft.com/office/drawing/2014/main" id="{7C32316A-7B14-C534-5E33-FD917EA91FE9}"/>
              </a:ext>
            </a:extLst>
          </p:cNvPr>
          <p:cNvSpPr txBox="1"/>
          <p:nvPr/>
        </p:nvSpPr>
        <p:spPr>
          <a:xfrm>
            <a:off x="1237891" y="1291805"/>
            <a:ext cx="664665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2E8B57"/>
                </a:solidFill>
              </a:rPr>
              <a:t>Code </a:t>
            </a:r>
            <a:r>
              <a:rPr lang="en-US" sz="4400" err="1">
                <a:solidFill>
                  <a:srgbClr val="2E8B57"/>
                </a:solidFill>
              </a:rPr>
              <a:t>Snipet</a:t>
            </a:r>
            <a:r>
              <a:rPr lang="en-US" sz="4400">
                <a:solidFill>
                  <a:srgbClr val="2E8B57"/>
                </a:solidFill>
              </a:rPr>
              <a:t> of the main.py</a:t>
            </a:r>
            <a:endParaRPr lang="en-US" sz="4400">
              <a:solidFill>
                <a:srgbClr val="2E8B57"/>
              </a:solidFill>
              <a:ea typeface="Calibri"/>
              <a:cs typeface="Calibri"/>
            </a:endParaRPr>
          </a:p>
          <a:p>
            <a:endParaRPr lang="en-US" sz="4400">
              <a:solidFill>
                <a:srgbClr val="2E8B57"/>
              </a:solidFill>
              <a:ea typeface="Calibri"/>
              <a:cs typeface="Calibri"/>
            </a:endParaRPr>
          </a:p>
        </p:txBody>
      </p:sp>
    </p:spTree>
    <p:extLst>
      <p:ext uri="{BB962C8B-B14F-4D97-AF65-F5344CB8AC3E}">
        <p14:creationId xmlns:p14="http://schemas.microsoft.com/office/powerpoint/2010/main" val="2601122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AA95-1446-E1D4-2B06-D1EBF5C8BD5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CB152211-6757-9F95-15EA-B18768B5D031}"/>
              </a:ext>
            </a:extLst>
          </p:cNvPr>
          <p:cNvSpPr>
            <a:spLocks noGrp="1"/>
          </p:cNvSpPr>
          <p:nvPr>
            <p:ph type="title"/>
          </p:nvPr>
        </p:nvSpPr>
        <p:spPr>
          <a:xfrm>
            <a:off x="1783831" y="568383"/>
            <a:ext cx="6396637" cy="1143000"/>
          </a:xfrm>
        </p:spPr>
        <p:txBody>
          <a:bodyPr>
            <a:normAutofit/>
          </a:bodyPr>
          <a:lstStyle/>
          <a:p>
            <a:r>
              <a:rPr lang="en-US" sz="6600">
                <a:solidFill>
                  <a:srgbClr val="2E8B57"/>
                </a:solidFill>
                <a:latin typeface="Times New Roman"/>
                <a:cs typeface="Times New Roman"/>
              </a:rPr>
              <a:t>System Diagram</a:t>
            </a:r>
          </a:p>
        </p:txBody>
      </p:sp>
      <p:sp>
        <p:nvSpPr>
          <p:cNvPr id="42" name="Date Placeholder 41">
            <a:extLst>
              <a:ext uri="{FF2B5EF4-FFF2-40B4-BE49-F238E27FC236}">
                <a16:creationId xmlns:a16="http://schemas.microsoft.com/office/drawing/2014/main" id="{1BE04D91-F56A-0067-81C6-4F72D111680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7D77461B-CB4D-418A-D7A9-8BAD09C68637}"/>
              </a:ext>
            </a:extLst>
          </p:cNvPr>
          <p:cNvSpPr>
            <a:spLocks noGrp="1"/>
          </p:cNvSpPr>
          <p:nvPr>
            <p:ph type="sldNum" sz="quarter" idx="12"/>
          </p:nvPr>
        </p:nvSpPr>
        <p:spPr>
          <a:xfrm>
            <a:off x="17297400" y="9603411"/>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33</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B6FC3707-1657-5A9B-9399-0930F9773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531FD5-FA62-5EBF-597B-B655C23B08A5}"/>
              </a:ext>
            </a:extLst>
          </p:cNvPr>
          <p:cNvSpPr txBox="1"/>
          <p:nvPr/>
        </p:nvSpPr>
        <p:spPr>
          <a:xfrm>
            <a:off x="7539567" y="9740900"/>
            <a:ext cx="5029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IT21823220| Vithanage H.P | R25-012​</a:t>
            </a:r>
            <a:endParaRPr lang="en-US"/>
          </a:p>
        </p:txBody>
      </p:sp>
      <p:sp>
        <p:nvSpPr>
          <p:cNvPr id="16" name="Isosceles Triangle 15">
            <a:extLst>
              <a:ext uri="{FF2B5EF4-FFF2-40B4-BE49-F238E27FC236}">
                <a16:creationId xmlns:a16="http://schemas.microsoft.com/office/drawing/2014/main" id="{344FA3D7-FC8C-6EF6-4837-31BDB91400CE}"/>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computer system&#10;&#10;AI-generated content may be incorrect.">
            <a:extLst>
              <a:ext uri="{FF2B5EF4-FFF2-40B4-BE49-F238E27FC236}">
                <a16:creationId xmlns:a16="http://schemas.microsoft.com/office/drawing/2014/main" id="{B915723F-2003-64A0-B186-A14D77D8F605}"/>
              </a:ext>
            </a:extLst>
          </p:cNvPr>
          <p:cNvPicPr>
            <a:picLocks noChangeAspect="1"/>
          </p:cNvPicPr>
          <p:nvPr/>
        </p:nvPicPr>
        <p:blipFill>
          <a:blip r:embed="rId3"/>
          <a:stretch>
            <a:fillRect/>
          </a:stretch>
        </p:blipFill>
        <p:spPr>
          <a:xfrm>
            <a:off x="2939631" y="2249159"/>
            <a:ext cx="12408738" cy="5767117"/>
          </a:xfrm>
          <a:prstGeom prst="rect">
            <a:avLst/>
          </a:prstGeom>
        </p:spPr>
      </p:pic>
    </p:spTree>
    <p:extLst>
      <p:ext uri="{BB962C8B-B14F-4D97-AF65-F5344CB8AC3E}">
        <p14:creationId xmlns:p14="http://schemas.microsoft.com/office/powerpoint/2010/main" val="3249462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CEE1D-056E-204B-85EC-B0487668A4D4}"/>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2E2DFE41-EB2F-37E6-CCD7-6170B625B526}"/>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51AFBDBA-7A63-0407-5A07-18DE9D66EEF9}"/>
              </a:ext>
            </a:extLst>
          </p:cNvPr>
          <p:cNvSpPr>
            <a:spLocks noGrp="1"/>
          </p:cNvSpPr>
          <p:nvPr>
            <p:ph type="sldNum" sz="quarter" idx="12"/>
          </p:nvPr>
        </p:nvSpPr>
        <p:spPr>
          <a:xfrm>
            <a:off x="17297400" y="9603412"/>
            <a:ext cx="529948" cy="444722"/>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34</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6CA6F0E-95CE-7FD2-70F5-D61E52900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1FB811-1240-CAA8-09A5-3111A0884C76}"/>
              </a:ext>
            </a:extLst>
          </p:cNvPr>
          <p:cNvSpPr txBox="1"/>
          <p:nvPr/>
        </p:nvSpPr>
        <p:spPr>
          <a:xfrm>
            <a:off x="7539567" y="9740900"/>
            <a:ext cx="5029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IT21823220| Vithanage H.P | R25-012​</a:t>
            </a:r>
            <a:endParaRPr lang="en-US"/>
          </a:p>
        </p:txBody>
      </p:sp>
      <p:sp>
        <p:nvSpPr>
          <p:cNvPr id="10" name="Content Placeholder 9">
            <a:extLst>
              <a:ext uri="{FF2B5EF4-FFF2-40B4-BE49-F238E27FC236}">
                <a16:creationId xmlns:a16="http://schemas.microsoft.com/office/drawing/2014/main" id="{81105684-3264-4CD0-C2A8-6C03077975E4}"/>
              </a:ext>
            </a:extLst>
          </p:cNvPr>
          <p:cNvSpPr>
            <a:spLocks noGrp="1"/>
          </p:cNvSpPr>
          <p:nvPr>
            <p:ph idx="1"/>
          </p:nvPr>
        </p:nvSpPr>
        <p:spPr/>
        <p:txBody>
          <a:bodyPr vert="horz" lIns="91440" tIns="45720" rIns="91440" bIns="45720" rtlCol="0" anchor="t">
            <a:normAutofit/>
          </a:bodyPr>
          <a:lstStyle/>
          <a:p>
            <a:pPr marL="0" indent="0">
              <a:buNone/>
            </a:pPr>
            <a:endParaRPr lang="en-US" sz="2000">
              <a:solidFill>
                <a:srgbClr val="404040"/>
              </a:solidFill>
              <a:ea typeface="+mn-lt"/>
              <a:cs typeface="+mn-lt"/>
            </a:endParaRPr>
          </a:p>
          <a:p>
            <a:endParaRPr lang="en-US" sz="2000">
              <a:solidFill>
                <a:srgbClr val="404040"/>
              </a:solidFill>
              <a:ea typeface="Calibri"/>
              <a:cs typeface="Calibri"/>
            </a:endParaRPr>
          </a:p>
        </p:txBody>
      </p:sp>
      <p:sp>
        <p:nvSpPr>
          <p:cNvPr id="12" name="Title 11">
            <a:extLst>
              <a:ext uri="{FF2B5EF4-FFF2-40B4-BE49-F238E27FC236}">
                <a16:creationId xmlns:a16="http://schemas.microsoft.com/office/drawing/2014/main" id="{826EC54F-CBF9-83A6-CDBF-6FF0C228ED9D}"/>
              </a:ext>
            </a:extLst>
          </p:cNvPr>
          <p:cNvSpPr>
            <a:spLocks noGrp="1"/>
          </p:cNvSpPr>
          <p:nvPr>
            <p:ph type="title"/>
          </p:nvPr>
        </p:nvSpPr>
        <p:spPr>
          <a:xfrm>
            <a:off x="5934974" y="511865"/>
            <a:ext cx="8229600" cy="1143000"/>
          </a:xfrm>
        </p:spPr>
        <p:txBody>
          <a:bodyPr/>
          <a:lstStyle/>
          <a:p>
            <a:r>
              <a:rPr lang="en-US" sz="6600">
                <a:solidFill>
                  <a:srgbClr val="2E8B57"/>
                </a:solidFill>
                <a:latin typeface="Times New Roman"/>
                <a:cs typeface="Times New Roman"/>
              </a:rPr>
              <a:t>Technologies &amp;Tools</a:t>
            </a:r>
          </a:p>
          <a:p>
            <a:endParaRPr lang="en-US">
              <a:solidFill>
                <a:srgbClr val="2E8B57"/>
              </a:solidFill>
              <a:ea typeface="Calibri"/>
              <a:cs typeface="Calibri"/>
            </a:endParaRPr>
          </a:p>
        </p:txBody>
      </p:sp>
      <p:sp>
        <p:nvSpPr>
          <p:cNvPr id="6" name="TextBox 5">
            <a:extLst>
              <a:ext uri="{FF2B5EF4-FFF2-40B4-BE49-F238E27FC236}">
                <a16:creationId xmlns:a16="http://schemas.microsoft.com/office/drawing/2014/main" id="{09E50936-8008-B8A2-520D-96AC31549FD6}"/>
              </a:ext>
            </a:extLst>
          </p:cNvPr>
          <p:cNvSpPr txBox="1"/>
          <p:nvPr/>
        </p:nvSpPr>
        <p:spPr>
          <a:xfrm>
            <a:off x="6319207" y="2023979"/>
            <a:ext cx="923015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000" b="1">
              <a:solidFill>
                <a:srgbClr val="404040"/>
              </a:solidFill>
              <a:ea typeface="+mn-lt"/>
              <a:cs typeface="+mn-lt"/>
            </a:endParaRPr>
          </a:p>
          <a:p>
            <a:pPr marL="285750" indent="-285750">
              <a:buFont typeface="Arial"/>
              <a:buChar char="•"/>
            </a:pPr>
            <a:r>
              <a:rPr lang="en-US" sz="4000" i="1">
                <a:solidFill>
                  <a:srgbClr val="404040"/>
                </a:solidFill>
                <a:ea typeface="+mn-lt"/>
                <a:cs typeface="+mn-lt"/>
              </a:rPr>
              <a:t>Voice Processing</a:t>
            </a:r>
            <a:r>
              <a:rPr lang="en-US" sz="4000">
                <a:solidFill>
                  <a:srgbClr val="404040"/>
                </a:solidFill>
                <a:ea typeface="+mn-lt"/>
                <a:cs typeface="+mn-lt"/>
              </a:rPr>
              <a:t>: Python, TensorFlow Lite</a:t>
            </a:r>
            <a:endParaRPr lang="en-US" sz="4000">
              <a:ea typeface="Calibri"/>
              <a:cs typeface="Calibri"/>
            </a:endParaRPr>
          </a:p>
          <a:p>
            <a:endParaRPr lang="en-US" sz="4000">
              <a:solidFill>
                <a:srgbClr val="404040"/>
              </a:solidFill>
              <a:ea typeface="+mn-lt"/>
              <a:cs typeface="+mn-lt"/>
            </a:endParaRPr>
          </a:p>
          <a:p>
            <a:pPr marL="285750" indent="-285750">
              <a:buFont typeface="Arial"/>
              <a:buChar char="•"/>
            </a:pPr>
            <a:r>
              <a:rPr lang="en-US" sz="4000" i="1">
                <a:solidFill>
                  <a:srgbClr val="404040"/>
                </a:solidFill>
                <a:ea typeface="+mn-lt"/>
                <a:cs typeface="+mn-lt"/>
              </a:rPr>
              <a:t>Vision</a:t>
            </a:r>
            <a:r>
              <a:rPr lang="en-US" sz="4000">
                <a:solidFill>
                  <a:srgbClr val="404040"/>
                </a:solidFill>
                <a:ea typeface="+mn-lt"/>
                <a:cs typeface="+mn-lt"/>
              </a:rPr>
              <a:t>: OpenCV, YOLOv8, Tesseract OCR</a:t>
            </a:r>
            <a:endParaRPr lang="en-US" sz="4000">
              <a:ea typeface="Calibri"/>
              <a:cs typeface="Calibri"/>
            </a:endParaRPr>
          </a:p>
          <a:p>
            <a:endParaRPr lang="en-US" sz="4000">
              <a:solidFill>
                <a:srgbClr val="404040"/>
              </a:solidFill>
              <a:ea typeface="+mn-lt"/>
              <a:cs typeface="+mn-lt"/>
            </a:endParaRPr>
          </a:p>
          <a:p>
            <a:pPr marL="285750" indent="-285750">
              <a:buFont typeface="Arial"/>
              <a:buChar char="•"/>
            </a:pPr>
            <a:r>
              <a:rPr lang="en-US" sz="4000" i="1">
                <a:solidFill>
                  <a:srgbClr val="404040"/>
                </a:solidFill>
                <a:ea typeface="+mn-lt"/>
                <a:cs typeface="+mn-lt"/>
              </a:rPr>
              <a:t>Integration</a:t>
            </a:r>
            <a:r>
              <a:rPr lang="en-US" sz="4000">
                <a:solidFill>
                  <a:srgbClr val="404040"/>
                </a:solidFill>
                <a:ea typeface="+mn-lt"/>
                <a:cs typeface="+mn-lt"/>
              </a:rPr>
              <a:t>: Flask API, React Frontend</a:t>
            </a:r>
            <a:endParaRPr lang="en-US" sz="4000">
              <a:ea typeface="Calibri"/>
              <a:cs typeface="Calibri"/>
            </a:endParaRPr>
          </a:p>
          <a:p>
            <a:endParaRPr lang="en-US" sz="9600" b="1">
              <a:latin typeface="Sans Serif Collection"/>
              <a:ea typeface="Calibri"/>
              <a:cs typeface="Calibri"/>
            </a:endParaRPr>
          </a:p>
        </p:txBody>
      </p:sp>
      <p:pic>
        <p:nvPicPr>
          <p:cNvPr id="8" name="Picture 7" descr="A small camera on a blue board&#10;&#10;AI-generated content may be incorrect.">
            <a:extLst>
              <a:ext uri="{FF2B5EF4-FFF2-40B4-BE49-F238E27FC236}">
                <a16:creationId xmlns:a16="http://schemas.microsoft.com/office/drawing/2014/main" id="{560E5D1C-5429-14F8-DC5F-C2ABEB2E0B01}"/>
              </a:ext>
            </a:extLst>
          </p:cNvPr>
          <p:cNvPicPr>
            <a:picLocks noChangeAspect="1"/>
          </p:cNvPicPr>
          <p:nvPr/>
        </p:nvPicPr>
        <p:blipFill>
          <a:blip r:embed="rId3"/>
          <a:srcRect l="16474" t="1786" r="18182" b="-807"/>
          <a:stretch/>
        </p:blipFill>
        <p:spPr>
          <a:xfrm>
            <a:off x="12882594" y="6323480"/>
            <a:ext cx="2943149" cy="2657965"/>
          </a:xfrm>
          <a:prstGeom prst="rect">
            <a:avLst/>
          </a:prstGeom>
        </p:spPr>
      </p:pic>
      <p:pic>
        <p:nvPicPr>
          <p:cNvPr id="9" name="Picture 8" descr="A blue and yellow snake logo&#10;&#10;AI-generated content may be incorrect.">
            <a:extLst>
              <a:ext uri="{FF2B5EF4-FFF2-40B4-BE49-F238E27FC236}">
                <a16:creationId xmlns:a16="http://schemas.microsoft.com/office/drawing/2014/main" id="{6329DFB7-46D1-B965-3578-5B9959434E2B}"/>
              </a:ext>
            </a:extLst>
          </p:cNvPr>
          <p:cNvPicPr>
            <a:picLocks noChangeAspect="1"/>
          </p:cNvPicPr>
          <p:nvPr/>
        </p:nvPicPr>
        <p:blipFill>
          <a:blip r:embed="rId4"/>
          <a:stretch>
            <a:fillRect/>
          </a:stretch>
        </p:blipFill>
        <p:spPr>
          <a:xfrm>
            <a:off x="10441736" y="7828316"/>
            <a:ext cx="1720420" cy="1751164"/>
          </a:xfrm>
          <a:prstGeom prst="rect">
            <a:avLst/>
          </a:prstGeom>
        </p:spPr>
      </p:pic>
      <p:pic>
        <p:nvPicPr>
          <p:cNvPr id="11" name="Picture 10" descr="Diagram of machine learning and embedded software&#10;&#10;AI-generated content may be incorrect.">
            <a:extLst>
              <a:ext uri="{FF2B5EF4-FFF2-40B4-BE49-F238E27FC236}">
                <a16:creationId xmlns:a16="http://schemas.microsoft.com/office/drawing/2014/main" id="{F24FA057-E7CD-9CDB-126C-DEC2D11F7A9F}"/>
              </a:ext>
            </a:extLst>
          </p:cNvPr>
          <p:cNvPicPr>
            <a:picLocks noChangeAspect="1"/>
          </p:cNvPicPr>
          <p:nvPr/>
        </p:nvPicPr>
        <p:blipFill>
          <a:blip r:embed="rId5"/>
          <a:stretch>
            <a:fillRect/>
          </a:stretch>
        </p:blipFill>
        <p:spPr>
          <a:xfrm>
            <a:off x="464199" y="2279909"/>
            <a:ext cx="4984629" cy="3552105"/>
          </a:xfrm>
          <a:prstGeom prst="rect">
            <a:avLst/>
          </a:prstGeom>
        </p:spPr>
      </p:pic>
      <p:pic>
        <p:nvPicPr>
          <p:cNvPr id="13" name="Picture 12" descr="A close-up of a computer component&#10;&#10;AI-generated content may be incorrect.">
            <a:extLst>
              <a:ext uri="{FF2B5EF4-FFF2-40B4-BE49-F238E27FC236}">
                <a16:creationId xmlns:a16="http://schemas.microsoft.com/office/drawing/2014/main" id="{145E95AF-79B5-FCA5-97AF-3D7C2B44F3C5}"/>
              </a:ext>
            </a:extLst>
          </p:cNvPr>
          <p:cNvPicPr>
            <a:picLocks noChangeAspect="1"/>
          </p:cNvPicPr>
          <p:nvPr/>
        </p:nvPicPr>
        <p:blipFill>
          <a:blip r:embed="rId6"/>
          <a:stretch>
            <a:fillRect/>
          </a:stretch>
        </p:blipFill>
        <p:spPr>
          <a:xfrm>
            <a:off x="15540112" y="4300627"/>
            <a:ext cx="2140969" cy="1665797"/>
          </a:xfrm>
          <a:prstGeom prst="rect">
            <a:avLst/>
          </a:prstGeom>
        </p:spPr>
      </p:pic>
      <p:sp>
        <p:nvSpPr>
          <p:cNvPr id="5" name="Oval 4">
            <a:extLst>
              <a:ext uri="{FF2B5EF4-FFF2-40B4-BE49-F238E27FC236}">
                <a16:creationId xmlns:a16="http://schemas.microsoft.com/office/drawing/2014/main" id="{B220E63C-1FEC-7128-5D58-5B681434921A}"/>
              </a:ext>
            </a:extLst>
          </p:cNvPr>
          <p:cNvSpPr/>
          <p:nvPr/>
        </p:nvSpPr>
        <p:spPr>
          <a:xfrm>
            <a:off x="467151" y="7656780"/>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BFF289-F2B7-D7B4-1C93-524095220921}"/>
              </a:ext>
            </a:extLst>
          </p:cNvPr>
          <p:cNvSpPr/>
          <p:nvPr/>
        </p:nvSpPr>
        <p:spPr>
          <a:xfrm>
            <a:off x="469661" y="8012869"/>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39D7D1-289A-637F-E8E8-CC45BBB902E6}"/>
              </a:ext>
            </a:extLst>
          </p:cNvPr>
          <p:cNvSpPr/>
          <p:nvPr/>
        </p:nvSpPr>
        <p:spPr>
          <a:xfrm>
            <a:off x="472440" y="8366760"/>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Shape 18">
            <a:extLst>
              <a:ext uri="{FF2B5EF4-FFF2-40B4-BE49-F238E27FC236}">
                <a16:creationId xmlns:a16="http://schemas.microsoft.com/office/drawing/2014/main" id="{017E11FE-AFCC-8B92-6083-9D064D90BA6F}"/>
              </a:ext>
            </a:extLst>
          </p:cNvPr>
          <p:cNvSpPr/>
          <p:nvPr/>
        </p:nvSpPr>
        <p:spPr>
          <a:xfrm rot="5400000">
            <a:off x="1361144" y="-1498305"/>
            <a:ext cx="1255350" cy="3977641"/>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544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A294B-F8F9-F2DF-1BBD-E6FEEDC08DEF}"/>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E01D309B-63DE-9066-0CE2-9D69497DB36A}"/>
              </a:ext>
            </a:extLst>
          </p:cNvPr>
          <p:cNvSpPr>
            <a:spLocks noGrp="1"/>
          </p:cNvSpPr>
          <p:nvPr>
            <p:ph type="title"/>
          </p:nvPr>
        </p:nvSpPr>
        <p:spPr>
          <a:xfrm>
            <a:off x="2142170" y="256244"/>
            <a:ext cx="14833212" cy="1143000"/>
          </a:xfrm>
        </p:spPr>
        <p:txBody>
          <a:bodyPr>
            <a:normAutofit/>
          </a:bodyPr>
          <a:lstStyle/>
          <a:p>
            <a:r>
              <a:rPr lang="en-US" sz="6600">
                <a:solidFill>
                  <a:srgbClr val="00823B"/>
                </a:solidFill>
                <a:latin typeface="Times New Roman"/>
                <a:cs typeface="Times New Roman"/>
              </a:rPr>
              <a:t>Proposed Improvements</a:t>
            </a:r>
            <a:endParaRPr lang="en-US"/>
          </a:p>
        </p:txBody>
      </p:sp>
      <p:sp>
        <p:nvSpPr>
          <p:cNvPr id="42" name="Date Placeholder 41">
            <a:extLst>
              <a:ext uri="{FF2B5EF4-FFF2-40B4-BE49-F238E27FC236}">
                <a16:creationId xmlns:a16="http://schemas.microsoft.com/office/drawing/2014/main" id="{1845BBF0-861C-BB2F-C493-8036F4EE0AFA}"/>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AF0DFA5F-64E4-7AA0-5371-A05744A9D683}"/>
              </a:ext>
            </a:extLst>
          </p:cNvPr>
          <p:cNvSpPr>
            <a:spLocks noGrp="1"/>
          </p:cNvSpPr>
          <p:nvPr>
            <p:ph type="sldNum" sz="quarter" idx="12"/>
          </p:nvPr>
        </p:nvSpPr>
        <p:spPr>
          <a:xfrm>
            <a:off x="17297400" y="9603412"/>
            <a:ext cx="559636" cy="444722"/>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35</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E8F7B203-F8CF-05C0-EC62-D86568469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E279E8-7EF5-7EC9-D27C-CAA561010F88}"/>
              </a:ext>
            </a:extLst>
          </p:cNvPr>
          <p:cNvSpPr txBox="1"/>
          <p:nvPr/>
        </p:nvSpPr>
        <p:spPr>
          <a:xfrm>
            <a:off x="7539567" y="9740900"/>
            <a:ext cx="5029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IT21823220| Vithanage H.P | R25-012​</a:t>
            </a:r>
            <a:endParaRPr lang="en-US"/>
          </a:p>
        </p:txBody>
      </p:sp>
      <p:sp>
        <p:nvSpPr>
          <p:cNvPr id="4" name="Content Placeholder 3">
            <a:extLst>
              <a:ext uri="{FF2B5EF4-FFF2-40B4-BE49-F238E27FC236}">
                <a16:creationId xmlns:a16="http://schemas.microsoft.com/office/drawing/2014/main" id="{7FF66FA2-CADD-2C13-1366-D8E383643FE4}"/>
              </a:ext>
            </a:extLst>
          </p:cNvPr>
          <p:cNvSpPr>
            <a:spLocks noGrp="1"/>
          </p:cNvSpPr>
          <p:nvPr>
            <p:ph idx="1"/>
          </p:nvPr>
        </p:nvSpPr>
        <p:spPr>
          <a:xfrm>
            <a:off x="931653" y="2139351"/>
            <a:ext cx="16359996" cy="7092321"/>
          </a:xfrm>
        </p:spPr>
        <p:txBody>
          <a:bodyPr vert="horz" lIns="91440" tIns="45720" rIns="91440" bIns="45720" rtlCol="0" anchor="t">
            <a:normAutofit/>
          </a:bodyPr>
          <a:lstStyle/>
          <a:p>
            <a:pPr>
              <a:lnSpc>
                <a:spcPct val="150000"/>
              </a:lnSpc>
              <a:spcBef>
                <a:spcPts val="20"/>
              </a:spcBef>
            </a:pPr>
            <a:r>
              <a:rPr lang="en-US" sz="4000">
                <a:ea typeface="+mn-lt"/>
                <a:cs typeface="+mn-lt"/>
              </a:rPr>
              <a:t>The system shall support Sinhala and other languages for voice output.</a:t>
            </a:r>
            <a:endParaRPr lang="en-US" sz="4000">
              <a:ea typeface="Calibri"/>
              <a:cs typeface="Calibri"/>
            </a:endParaRPr>
          </a:p>
          <a:p>
            <a:pPr>
              <a:lnSpc>
                <a:spcPct val="150000"/>
              </a:lnSpc>
              <a:spcBef>
                <a:spcPts val="20"/>
              </a:spcBef>
            </a:pPr>
            <a:r>
              <a:rPr lang="en-US" sz="4000">
                <a:ea typeface="+mn-lt"/>
                <a:cs typeface="+mn-lt"/>
              </a:rPr>
              <a:t>  The system shall adapt to regional dialects and pronunciation nuances for better usability. </a:t>
            </a:r>
          </a:p>
          <a:p>
            <a:pPr>
              <a:lnSpc>
                <a:spcPct val="150000"/>
              </a:lnSpc>
              <a:spcBef>
                <a:spcPts val="20"/>
              </a:spcBef>
            </a:pPr>
            <a:r>
              <a:rPr lang="en-US" sz="4000">
                <a:ea typeface="+mn-lt"/>
                <a:cs typeface="+mn-lt"/>
              </a:rPr>
              <a:t>The system shall detect the end of a page using visual cues (e.g., blank space, page borders) or user input (e.g., swiping gestures). </a:t>
            </a:r>
          </a:p>
          <a:p>
            <a:pPr>
              <a:lnSpc>
                <a:spcPct val="150000"/>
              </a:lnSpc>
              <a:spcBef>
                <a:spcPts val="20"/>
              </a:spcBef>
            </a:pPr>
            <a:r>
              <a:rPr lang="en-US" sz="4000">
                <a:ea typeface="+mn-lt"/>
                <a:cs typeface="+mn-lt"/>
              </a:rPr>
              <a:t>The system shall notify the user through voice prompts when a page ends.</a:t>
            </a:r>
            <a:endParaRPr lang="en-US" sz="4000">
              <a:ea typeface="Calibri"/>
              <a:cs typeface="Calibri"/>
            </a:endParaRPr>
          </a:p>
        </p:txBody>
      </p:sp>
      <p:pic>
        <p:nvPicPr>
          <p:cNvPr id="5" name="Picture 4" descr="A blue checklist with a pencil and check marks&#10;&#10;AI-generated content may be incorrect.">
            <a:extLst>
              <a:ext uri="{FF2B5EF4-FFF2-40B4-BE49-F238E27FC236}">
                <a16:creationId xmlns:a16="http://schemas.microsoft.com/office/drawing/2014/main" id="{B4DD9232-33D6-29A3-3FDE-09234536E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660" y="479123"/>
            <a:ext cx="580666" cy="580666"/>
          </a:xfrm>
          <a:prstGeom prst="rect">
            <a:avLst/>
          </a:prstGeom>
        </p:spPr>
      </p:pic>
      <p:sp>
        <p:nvSpPr>
          <p:cNvPr id="8" name="Diamond 7">
            <a:extLst>
              <a:ext uri="{FF2B5EF4-FFF2-40B4-BE49-F238E27FC236}">
                <a16:creationId xmlns:a16="http://schemas.microsoft.com/office/drawing/2014/main" id="{AA7011F6-6E47-3552-9277-459F286D3595}"/>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endParaRPr>
          </a:p>
        </p:txBody>
      </p:sp>
      <p:sp>
        <p:nvSpPr>
          <p:cNvPr id="10" name="Diamond 9">
            <a:extLst>
              <a:ext uri="{FF2B5EF4-FFF2-40B4-BE49-F238E27FC236}">
                <a16:creationId xmlns:a16="http://schemas.microsoft.com/office/drawing/2014/main" id="{CCD9C811-92E4-54AA-BCC9-EBAD01CC2071}"/>
              </a:ext>
            </a:extLst>
          </p:cNvPr>
          <p:cNvSpPr/>
          <p:nvPr/>
        </p:nvSpPr>
        <p:spPr>
          <a:xfrm>
            <a:off x="321649" y="747456"/>
            <a:ext cx="619197" cy="640792"/>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29BBE613-0255-29AA-5C3D-BF8F9B61ABA6}"/>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52E61E5B-4AF6-0DE3-559C-4FF7C78E54B9}"/>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612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0F076EE4-13DF-4D79-F460-B9361DADCF83}"/>
              </a:ext>
            </a:extLst>
          </p:cNvPr>
          <p:cNvPicPr>
            <a:picLocks noChangeAspect="1"/>
          </p:cNvPicPr>
          <p:nvPr/>
        </p:nvPicPr>
        <p:blipFill>
          <a:blip r:embed="rId2"/>
          <a:srcRect t="10692" b="10692"/>
          <a:stretch/>
        </p:blipFill>
        <p:spPr>
          <a:xfrm>
            <a:off x="7558531" y="1547931"/>
            <a:ext cx="4342203" cy="34136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8" name="Footer Placeholder 77">
            <a:extLst>
              <a:ext uri="{FF2B5EF4-FFF2-40B4-BE49-F238E27FC236}">
                <a16:creationId xmlns:a16="http://schemas.microsoft.com/office/drawing/2014/main" id="{B58993D6-6FCE-203B-4888-20788AB46961}"/>
              </a:ext>
            </a:extLst>
          </p:cNvPr>
          <p:cNvSpPr>
            <a:spLocks noGrp="1"/>
          </p:cNvSpPr>
          <p:nvPr>
            <p:ph type="ftr" sz="quarter" idx="11"/>
          </p:nvPr>
        </p:nvSpPr>
        <p:spPr>
          <a:xfrm>
            <a:off x="6973180" y="9487436"/>
            <a:ext cx="5512904" cy="707335"/>
          </a:xfrm>
        </p:spPr>
        <p:txBody>
          <a:bodyPr/>
          <a:lstStyle/>
          <a:p>
            <a:pPr algn="l"/>
            <a:r>
              <a:rPr lang="en-US" sz="2400">
                <a:solidFill>
                  <a:schemeClr val="tx1"/>
                </a:solidFill>
                <a:latin typeface="Times New Roman"/>
                <a:cs typeface="Times New Roman"/>
              </a:rPr>
              <a:t>IT21821486| Punchihewa A.S.G | R25-012</a:t>
            </a:r>
          </a:p>
        </p:txBody>
      </p:sp>
      <p:pic>
        <p:nvPicPr>
          <p:cNvPr id="80" name="Picture 2">
            <a:extLst>
              <a:ext uri="{FF2B5EF4-FFF2-40B4-BE49-F238E27FC236}">
                <a16:creationId xmlns:a16="http://schemas.microsoft.com/office/drawing/2014/main" id="{1D07CD9A-E75A-1184-2E16-DB16659D8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40578"/>
            <a:ext cx="4216730" cy="854193"/>
          </a:xfrm>
          <a:prstGeom prst="rect">
            <a:avLst/>
          </a:prstGeom>
          <a:noFill/>
          <a:extLst>
            <a:ext uri="{909E8E84-426E-40DD-AFC4-6F175D3DCCD1}">
              <a14:hiddenFill xmlns:a14="http://schemas.microsoft.com/office/drawing/2010/main">
                <a:solidFill>
                  <a:srgbClr val="FFFFFF"/>
                </a:solidFill>
              </a14:hiddenFill>
            </a:ext>
          </a:extLst>
        </p:spPr>
      </p:pic>
      <p:sp>
        <p:nvSpPr>
          <p:cNvPr id="2" name="Half Frame 1">
            <a:extLst>
              <a:ext uri="{FF2B5EF4-FFF2-40B4-BE49-F238E27FC236}">
                <a16:creationId xmlns:a16="http://schemas.microsoft.com/office/drawing/2014/main" id="{8B5980F4-2963-32B0-A813-6400C1507E06}"/>
              </a:ext>
            </a:extLst>
          </p:cNvPr>
          <p:cNvSpPr/>
          <p:nvPr/>
        </p:nvSpPr>
        <p:spPr>
          <a:xfrm>
            <a:off x="-21265" y="0"/>
            <a:ext cx="2063425" cy="6507737"/>
          </a:xfrm>
          <a:prstGeom prst="half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a:extLst>
              <a:ext uri="{FF2B5EF4-FFF2-40B4-BE49-F238E27FC236}">
                <a16:creationId xmlns:a16="http://schemas.microsoft.com/office/drawing/2014/main" id="{90021BFF-17EF-5FEF-FEEE-6B65DEAD7D9B}"/>
              </a:ext>
            </a:extLst>
          </p:cNvPr>
          <p:cNvSpPr/>
          <p:nvPr/>
        </p:nvSpPr>
        <p:spPr>
          <a:xfrm>
            <a:off x="15387179" y="7504348"/>
            <a:ext cx="1658761" cy="1454633"/>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6BD88345-7B28-E701-E1D6-9DABA85EE249}"/>
              </a:ext>
            </a:extLst>
          </p:cNvPr>
          <p:cNvSpPr/>
          <p:nvPr/>
        </p:nvSpPr>
        <p:spPr>
          <a:xfrm>
            <a:off x="15087552" y="7504349"/>
            <a:ext cx="528367" cy="499104"/>
          </a:xfrm>
          <a:prstGeom prst="diamond">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A1751401-099E-596B-B34D-12F676586FEE}"/>
              </a:ext>
            </a:extLst>
          </p:cNvPr>
          <p:cNvSpPr/>
          <p:nvPr/>
        </p:nvSpPr>
        <p:spPr>
          <a:xfrm>
            <a:off x="14323288" y="8003453"/>
            <a:ext cx="994295" cy="955529"/>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2746F3FF-1178-A15C-1F71-E7761A2459FE}"/>
              </a:ext>
            </a:extLst>
          </p:cNvPr>
          <p:cNvSpPr/>
          <p:nvPr/>
        </p:nvSpPr>
        <p:spPr>
          <a:xfrm>
            <a:off x="15209520" y="8759290"/>
            <a:ext cx="772529" cy="698796"/>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6">
            <a:extLst>
              <a:ext uri="{FF2B5EF4-FFF2-40B4-BE49-F238E27FC236}">
                <a16:creationId xmlns:a16="http://schemas.microsoft.com/office/drawing/2014/main" id="{F72183D3-39D7-E835-73A3-11CE5788A0BF}"/>
              </a:ext>
            </a:extLst>
          </p:cNvPr>
          <p:cNvSpPr txBox="1">
            <a:spLocks/>
          </p:cNvSpPr>
          <p:nvPr/>
        </p:nvSpPr>
        <p:spPr>
          <a:xfrm>
            <a:off x="3778962" y="4966810"/>
            <a:ext cx="11901343" cy="14475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a:cs typeface="Times New Roman"/>
              </a:rPr>
              <a:t>IT21821486 | Punchihewa A.S.G</a:t>
            </a:r>
          </a:p>
        </p:txBody>
      </p:sp>
      <p:sp>
        <p:nvSpPr>
          <p:cNvPr id="12" name="Subtitle 67">
            <a:extLst>
              <a:ext uri="{FF2B5EF4-FFF2-40B4-BE49-F238E27FC236}">
                <a16:creationId xmlns:a16="http://schemas.microsoft.com/office/drawing/2014/main" id="{C9C9316A-D3D8-2D7D-57E8-D0612B3EDE3D}"/>
              </a:ext>
            </a:extLst>
          </p:cNvPr>
          <p:cNvSpPr>
            <a:spLocks noGrp="1"/>
          </p:cNvSpPr>
          <p:nvPr>
            <p:ph type="subTitle" idx="1"/>
          </p:nvPr>
        </p:nvSpPr>
        <p:spPr>
          <a:xfrm>
            <a:off x="6812993" y="6419565"/>
            <a:ext cx="6690029" cy="854193"/>
          </a:xfrm>
        </p:spPr>
        <p:txBody>
          <a:bodyPr>
            <a:normAutofit/>
          </a:bodyPr>
          <a:lstStyle/>
          <a:p>
            <a:pPr algn="ctr"/>
            <a:r>
              <a:rPr lang="en-US" sz="2400" b="1" kern="1400" spc="-50">
                <a:effectLst/>
                <a:latin typeface="Times New Roman" panose="02020603050405020304" pitchFamily="18" charset="0"/>
                <a:ea typeface="Yu Gothic Light" panose="020B0300000000000000" pitchFamily="34" charset="-128"/>
                <a:cs typeface="Times New Roman" panose="02020603050405020304" pitchFamily="18" charset="0"/>
              </a:rPr>
              <a:t>BSc (Hons) Degree in Information Technology (specialization in Information Technology)</a:t>
            </a:r>
            <a:endParaRPr lang="en-US" sz="2400" b="1" kern="1400" spc="-50">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686900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FF91-F72F-DC0A-E7AD-F31D2415AA4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2C659C35-7D91-F401-7770-73BBA1B2C308}"/>
              </a:ext>
            </a:extLst>
          </p:cNvPr>
          <p:cNvSpPr>
            <a:spLocks noGrp="1"/>
          </p:cNvSpPr>
          <p:nvPr>
            <p:ph type="title"/>
          </p:nvPr>
        </p:nvSpPr>
        <p:spPr>
          <a:xfrm>
            <a:off x="2045898" y="998251"/>
            <a:ext cx="6248400" cy="1143000"/>
          </a:xfrm>
        </p:spPr>
        <p:txBody>
          <a:bodyPr>
            <a:normAutofit/>
          </a:bodyPr>
          <a:lstStyle/>
          <a:p>
            <a:r>
              <a:rPr lang="en-US" sz="6600">
                <a:solidFill>
                  <a:srgbClr val="2E8B57"/>
                </a:solidFill>
                <a:latin typeface="Times New Roman"/>
                <a:cs typeface="Times New Roman"/>
              </a:rPr>
              <a:t>Introduction</a:t>
            </a:r>
          </a:p>
        </p:txBody>
      </p:sp>
      <p:sp>
        <p:nvSpPr>
          <p:cNvPr id="35" name="Content Placeholder 34">
            <a:extLst>
              <a:ext uri="{FF2B5EF4-FFF2-40B4-BE49-F238E27FC236}">
                <a16:creationId xmlns:a16="http://schemas.microsoft.com/office/drawing/2014/main" id="{CA0C02CA-B978-3A67-F67B-94D8E07E5350}"/>
              </a:ext>
            </a:extLst>
          </p:cNvPr>
          <p:cNvSpPr>
            <a:spLocks noGrp="1"/>
          </p:cNvSpPr>
          <p:nvPr>
            <p:ph idx="1"/>
          </p:nvPr>
        </p:nvSpPr>
        <p:spPr>
          <a:xfrm>
            <a:off x="1764752" y="2529879"/>
            <a:ext cx="9326880" cy="6696305"/>
          </a:xfrm>
        </p:spPr>
        <p:txBody>
          <a:bodyPr vert="horz" lIns="91440" tIns="45720" rIns="91440" bIns="45720" rtlCol="0" anchor="t">
            <a:normAutofit fontScale="92500" lnSpcReduction="10000"/>
          </a:bodyPr>
          <a:lstStyle/>
          <a:p>
            <a:pPr marL="0" indent="0">
              <a:buNone/>
            </a:pPr>
            <a:r>
              <a:rPr lang="en-US">
                <a:ea typeface="+mn-lt"/>
                <a:cs typeface="+mn-lt"/>
              </a:rPr>
              <a:t>Real-time navigation assistance is essential for mobility in dynamic environments, particularly for visually impaired users or in crowded areas. Traditional cloud-based systems often face challenges such as latency, privacy concerns, and dependency on external infrastructure. This project presents a fully on-device solution using Edge AI and </a:t>
            </a:r>
            <a:r>
              <a:rPr lang="en-US" err="1">
                <a:ea typeface="+mn-lt"/>
                <a:cs typeface="+mn-lt"/>
              </a:rPr>
              <a:t>TinyML</a:t>
            </a:r>
            <a:r>
              <a:rPr lang="en-US">
                <a:ea typeface="+mn-lt"/>
                <a:cs typeface="+mn-lt"/>
              </a:rPr>
              <a:t> to enable low-latency obstacle detection and guidance. At its core, the system features a microphone that captures voice commands, allowing users to interact naturally. The system interprets these commands and provides real-time, context-aware audio feedback. Combined with ultrasonic sensors and lightweight, optimized algorithms for wearables, it delivers efficient, responsive navigation support while maintaining low power consumption</a:t>
            </a:r>
            <a:endParaRPr lang="en-US"/>
          </a:p>
        </p:txBody>
      </p:sp>
      <p:sp>
        <p:nvSpPr>
          <p:cNvPr id="42" name="Date Placeholder 41">
            <a:extLst>
              <a:ext uri="{FF2B5EF4-FFF2-40B4-BE49-F238E27FC236}">
                <a16:creationId xmlns:a16="http://schemas.microsoft.com/office/drawing/2014/main" id="{31E15E74-B88E-7715-50E5-7749B00E62C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F98A7CB0-0DA5-A9C0-18A8-60CBD23E115D}"/>
              </a:ext>
            </a:extLst>
          </p:cNvPr>
          <p:cNvSpPr>
            <a:spLocks noGrp="1"/>
          </p:cNvSpPr>
          <p:nvPr>
            <p:ph type="sldNum" sz="quarter" idx="12"/>
          </p:nvPr>
        </p:nvSpPr>
        <p:spPr>
          <a:xfrm>
            <a:off x="17297400" y="9603412"/>
            <a:ext cx="604168" cy="444722"/>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37</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BA64419-6DAE-AC68-32FE-F0E9FF943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wearing goggles on a crosswalk&#10;&#10;AI-generated content may be incorrect.">
            <a:extLst>
              <a:ext uri="{FF2B5EF4-FFF2-40B4-BE49-F238E27FC236}">
                <a16:creationId xmlns:a16="http://schemas.microsoft.com/office/drawing/2014/main" id="{C67F0653-1E02-D457-2B08-19A5532E70C1}"/>
              </a:ext>
            </a:extLst>
          </p:cNvPr>
          <p:cNvPicPr>
            <a:picLocks noChangeAspect="1"/>
          </p:cNvPicPr>
          <p:nvPr/>
        </p:nvPicPr>
        <p:blipFill>
          <a:blip r:embed="rId3"/>
          <a:stretch>
            <a:fillRect/>
          </a:stretch>
        </p:blipFill>
        <p:spPr>
          <a:xfrm>
            <a:off x="11618128" y="4165635"/>
            <a:ext cx="5542733" cy="4935572"/>
          </a:xfrm>
          <a:prstGeom prst="rect">
            <a:avLst/>
          </a:prstGeom>
        </p:spPr>
      </p:pic>
      <p:sp>
        <p:nvSpPr>
          <p:cNvPr id="3" name="TextBox 2">
            <a:extLst>
              <a:ext uri="{FF2B5EF4-FFF2-40B4-BE49-F238E27FC236}">
                <a16:creationId xmlns:a16="http://schemas.microsoft.com/office/drawing/2014/main" id="{357E02D2-059A-7CC4-DB4A-A7149F67EB5D}"/>
              </a:ext>
            </a:extLst>
          </p:cNvPr>
          <p:cNvSpPr txBox="1"/>
          <p:nvPr/>
        </p:nvSpPr>
        <p:spPr>
          <a:xfrm>
            <a:off x="6198079" y="9745693"/>
            <a:ext cx="75955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IT21821486| </a:t>
            </a:r>
            <a:r>
              <a:rPr lang="en-US" sz="2400" err="1">
                <a:latin typeface="Times New Roman"/>
                <a:cs typeface="Times New Roman"/>
              </a:rPr>
              <a:t>Punchihewa</a:t>
            </a:r>
            <a:r>
              <a:rPr lang="en-US" sz="2400">
                <a:latin typeface="Times New Roman"/>
                <a:cs typeface="Times New Roman"/>
              </a:rPr>
              <a:t> A.S.G | R25-012</a:t>
            </a:r>
          </a:p>
          <a:p>
            <a:endParaRPr lang="en-US" sz="2400">
              <a:latin typeface="Times New Roman"/>
              <a:cs typeface="Times New Roman"/>
            </a:endParaRPr>
          </a:p>
        </p:txBody>
      </p:sp>
    </p:spTree>
    <p:extLst>
      <p:ext uri="{BB962C8B-B14F-4D97-AF65-F5344CB8AC3E}">
        <p14:creationId xmlns:p14="http://schemas.microsoft.com/office/powerpoint/2010/main" val="2940872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9E40-0B06-8768-61D7-79F16844F355}"/>
            </a:ext>
          </a:extLst>
        </p:cNvPr>
        <p:cNvGrpSpPr/>
        <p:nvPr/>
      </p:nvGrpSpPr>
      <p:grpSpPr>
        <a:xfrm>
          <a:off x="0" y="0"/>
          <a:ext cx="0" cy="0"/>
          <a:chOff x="0" y="0"/>
          <a:chExt cx="0" cy="0"/>
        </a:xfrm>
      </p:grpSpPr>
      <p:pic>
        <p:nvPicPr>
          <p:cNvPr id="6" name="Picture 2" descr="A magnifying glass over questions&#10;&#10;AI-generated content may be incorrect.">
            <a:extLst>
              <a:ext uri="{FF2B5EF4-FFF2-40B4-BE49-F238E27FC236}">
                <a16:creationId xmlns:a16="http://schemas.microsoft.com/office/drawing/2014/main" id="{C67CF0DD-350A-A832-8821-F6501B407CFC}"/>
              </a:ext>
            </a:extLst>
          </p:cNvPr>
          <p:cNvPicPr>
            <a:picLocks noChangeAspect="1" noChangeArrowheads="1"/>
          </p:cNvPicPr>
          <p:nvPr/>
        </p:nvPicPr>
        <p:blipFill>
          <a:blip r:embed="rId2">
            <a:extLst>
              <a:ext uri="{837473B0-CC2E-450A-ABE3-18F120FF3D39}">
                <a1611:picAttrSrcUrl xmlns:a1611="http://schemas.microsoft.com/office/drawing/2016/11/main" r:id="rId3"/>
              </a:ext>
            </a:extLst>
          </a:blip>
          <a:srcRect/>
          <a:stretch>
            <a:fillRect/>
          </a:stretch>
        </p:blipFill>
        <p:spPr bwMode="auto">
          <a:xfrm>
            <a:off x="467009" y="2254821"/>
            <a:ext cx="8010011" cy="61160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itle 33">
            <a:extLst>
              <a:ext uri="{FF2B5EF4-FFF2-40B4-BE49-F238E27FC236}">
                <a16:creationId xmlns:a16="http://schemas.microsoft.com/office/drawing/2014/main" id="{3A66A62D-56B5-9907-8158-56B3BA25CC9C}"/>
              </a:ext>
            </a:extLst>
          </p:cNvPr>
          <p:cNvSpPr>
            <a:spLocks noGrp="1"/>
          </p:cNvSpPr>
          <p:nvPr>
            <p:ph type="title"/>
          </p:nvPr>
        </p:nvSpPr>
        <p:spPr>
          <a:xfrm>
            <a:off x="2061622" y="1104900"/>
            <a:ext cx="12995844" cy="1143000"/>
          </a:xfrm>
        </p:spPr>
        <p:txBody>
          <a:bodyPr>
            <a:noAutofit/>
          </a:bodyPr>
          <a:lstStyle/>
          <a:p>
            <a:r>
              <a:rPr lang="en-US" sz="7200">
                <a:latin typeface="Times New Roman"/>
                <a:ea typeface="Calibri"/>
                <a:cs typeface="Times New Roman"/>
              </a:rPr>
              <a:t>So far I have Completed</a:t>
            </a:r>
            <a:endParaRPr lang="en-US" sz="7200">
              <a:ea typeface="Calibri"/>
              <a:cs typeface="Calibri"/>
            </a:endParaRPr>
          </a:p>
        </p:txBody>
      </p:sp>
      <p:sp>
        <p:nvSpPr>
          <p:cNvPr id="35" name="Content Placeholder 34">
            <a:extLst>
              <a:ext uri="{FF2B5EF4-FFF2-40B4-BE49-F238E27FC236}">
                <a16:creationId xmlns:a16="http://schemas.microsoft.com/office/drawing/2014/main" id="{A21C6C49-97A3-1C86-901A-20B79EA22332}"/>
              </a:ext>
            </a:extLst>
          </p:cNvPr>
          <p:cNvSpPr>
            <a:spLocks noGrp="1"/>
          </p:cNvSpPr>
          <p:nvPr>
            <p:ph idx="1"/>
          </p:nvPr>
        </p:nvSpPr>
        <p:spPr>
          <a:xfrm>
            <a:off x="2067948" y="2650811"/>
            <a:ext cx="10652871" cy="6386608"/>
          </a:xfrm>
        </p:spPr>
        <p:txBody>
          <a:bodyPr vert="horz" lIns="91440" tIns="45720" rIns="91440" bIns="45720" rtlCol="0" anchor="t">
            <a:normAutofit/>
          </a:bodyPr>
          <a:lstStyle/>
          <a:p>
            <a:pPr marL="0" indent="0">
              <a:buNone/>
            </a:pPr>
            <a:r>
              <a:rPr lang="en-US">
                <a:ea typeface="Calibri"/>
                <a:cs typeface="Calibri"/>
              </a:rPr>
              <a:t>             </a:t>
            </a:r>
          </a:p>
        </p:txBody>
      </p:sp>
      <p:sp>
        <p:nvSpPr>
          <p:cNvPr id="42" name="Date Placeholder 41">
            <a:extLst>
              <a:ext uri="{FF2B5EF4-FFF2-40B4-BE49-F238E27FC236}">
                <a16:creationId xmlns:a16="http://schemas.microsoft.com/office/drawing/2014/main" id="{161047D0-0B74-AD7B-F543-B70DF473699D}"/>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D2C55444-D340-FA8E-4CBD-EC8943275505}"/>
              </a:ext>
            </a:extLst>
          </p:cNvPr>
          <p:cNvSpPr>
            <a:spLocks noGrp="1"/>
          </p:cNvSpPr>
          <p:nvPr>
            <p:ph type="sldNum" sz="quarter" idx="12"/>
          </p:nvPr>
        </p:nvSpPr>
        <p:spPr>
          <a:xfrm>
            <a:off x="17297400" y="9590570"/>
            <a:ext cx="550463" cy="468405"/>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38</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EB6EB832-36D4-0928-D3AB-D6C1A53C2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7669B7-FE4F-CEB4-552A-79779ABF7FB8}"/>
              </a:ext>
            </a:extLst>
          </p:cNvPr>
          <p:cNvSpPr txBox="1"/>
          <p:nvPr/>
        </p:nvSpPr>
        <p:spPr>
          <a:xfrm>
            <a:off x="8462513" y="3340579"/>
            <a:ext cx="951493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b="1">
              <a:ea typeface="+mn-lt"/>
              <a:cs typeface="+mn-lt"/>
            </a:endParaRPr>
          </a:p>
          <a:p>
            <a:pPr algn="ctr"/>
            <a:endParaRPr lang="en-US" sz="3200" b="1">
              <a:ea typeface="+mn-lt"/>
              <a:cs typeface="+mn-lt"/>
            </a:endParaRPr>
          </a:p>
          <a:p>
            <a:pPr>
              <a:buFont typeface="Arial"/>
              <a:buChar char="•"/>
            </a:pPr>
            <a:r>
              <a:rPr lang="en-US" sz="2800">
                <a:ea typeface="+mn-lt"/>
                <a:cs typeface="+mn-lt"/>
              </a:rPr>
              <a:t>Main Objective – Build a lightweight model to be deployed on edge devices and use </a:t>
            </a:r>
            <a:r>
              <a:rPr lang="en-US" sz="2800" err="1">
                <a:ea typeface="+mn-lt"/>
                <a:cs typeface="+mn-lt"/>
              </a:rPr>
              <a:t>Tinyml</a:t>
            </a:r>
            <a:r>
              <a:rPr lang="en-US" sz="2800">
                <a:ea typeface="+mn-lt"/>
                <a:cs typeface="+mn-lt"/>
              </a:rPr>
              <a:t> to run with minimum computing power</a:t>
            </a:r>
            <a:endParaRPr lang="en-US" sz="2800"/>
          </a:p>
          <a:p>
            <a:endParaRPr lang="en-US" sz="2800">
              <a:ea typeface="+mn-lt"/>
              <a:cs typeface="+mn-lt"/>
            </a:endParaRPr>
          </a:p>
          <a:p>
            <a:pPr>
              <a:buFont typeface="Arial"/>
              <a:buChar char="•"/>
            </a:pPr>
            <a:r>
              <a:rPr lang="en-US" sz="2800">
                <a:ea typeface="+mn-lt"/>
                <a:cs typeface="+mn-lt"/>
              </a:rPr>
              <a:t>Completion </a:t>
            </a:r>
            <a:r>
              <a:rPr lang="en-US" sz="2800" err="1">
                <a:ea typeface="+mn-lt"/>
                <a:cs typeface="+mn-lt"/>
              </a:rPr>
              <a:t>upto</a:t>
            </a:r>
            <a:r>
              <a:rPr lang="en-US" sz="2800">
                <a:ea typeface="+mn-lt"/>
                <a:cs typeface="+mn-lt"/>
              </a:rPr>
              <a:t> date – 45% </a:t>
            </a:r>
            <a:endParaRPr lang="en-US"/>
          </a:p>
          <a:p>
            <a:endParaRPr lang="en-US" sz="2800">
              <a:ea typeface="+mn-lt"/>
              <a:cs typeface="+mn-lt"/>
            </a:endParaRPr>
          </a:p>
          <a:p>
            <a:pPr>
              <a:buFont typeface="Arial"/>
              <a:buChar char="•"/>
            </a:pPr>
            <a:r>
              <a:rPr lang="en-US" sz="2800">
                <a:ea typeface="+mn-lt"/>
                <a:cs typeface="+mn-lt"/>
              </a:rPr>
              <a:t>Completed task -  Built a model to identify Sinhala characters from a audio clip </a:t>
            </a:r>
            <a:endParaRPr lang="en-US" sz="2800"/>
          </a:p>
          <a:p>
            <a:pPr marL="285750" indent="-285750">
              <a:buFont typeface="Arial"/>
              <a:buChar char="•"/>
            </a:pPr>
            <a:endParaRPr lang="en-US" sz="3200">
              <a:ea typeface="Calibri"/>
              <a:cs typeface="Calibri"/>
            </a:endParaRPr>
          </a:p>
        </p:txBody>
      </p:sp>
      <p:sp>
        <p:nvSpPr>
          <p:cNvPr id="4" name="TextBox 3">
            <a:extLst>
              <a:ext uri="{FF2B5EF4-FFF2-40B4-BE49-F238E27FC236}">
                <a16:creationId xmlns:a16="http://schemas.microsoft.com/office/drawing/2014/main" id="{0E74D42E-158B-1239-E685-829B4ED994F6}"/>
              </a:ext>
            </a:extLst>
          </p:cNvPr>
          <p:cNvSpPr txBox="1"/>
          <p:nvPr/>
        </p:nvSpPr>
        <p:spPr>
          <a:xfrm>
            <a:off x="7082287" y="9594730"/>
            <a:ext cx="52770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IT218286 | </a:t>
            </a:r>
            <a:r>
              <a:rPr lang="en-US" sz="2400" err="1">
                <a:latin typeface="Times New Roman"/>
                <a:cs typeface="Times New Roman"/>
              </a:rPr>
              <a:t>Punchihewa</a:t>
            </a:r>
            <a:r>
              <a:rPr lang="en-US" sz="2400">
                <a:latin typeface="Times New Roman"/>
                <a:cs typeface="Times New Roman"/>
              </a:rPr>
              <a:t> A.S.G| R25-012 </a:t>
            </a:r>
            <a:endParaRPr lang="en-US"/>
          </a:p>
        </p:txBody>
      </p:sp>
    </p:spTree>
    <p:extLst>
      <p:ext uri="{BB962C8B-B14F-4D97-AF65-F5344CB8AC3E}">
        <p14:creationId xmlns:p14="http://schemas.microsoft.com/office/powerpoint/2010/main" val="141709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AA95-1446-E1D4-2B06-D1EBF5C8BD5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CB152211-6757-9F95-15EA-B18768B5D031}"/>
              </a:ext>
            </a:extLst>
          </p:cNvPr>
          <p:cNvSpPr>
            <a:spLocks noGrp="1"/>
          </p:cNvSpPr>
          <p:nvPr>
            <p:ph type="title"/>
          </p:nvPr>
        </p:nvSpPr>
        <p:spPr>
          <a:xfrm>
            <a:off x="1770224" y="547007"/>
            <a:ext cx="6396637" cy="1143000"/>
          </a:xfrm>
        </p:spPr>
        <p:txBody>
          <a:bodyPr>
            <a:normAutofit/>
          </a:bodyPr>
          <a:lstStyle/>
          <a:p>
            <a:r>
              <a:rPr lang="en-US" sz="6600">
                <a:solidFill>
                  <a:srgbClr val="2E8B57"/>
                </a:solidFill>
                <a:latin typeface="Times New Roman"/>
                <a:cs typeface="Times New Roman"/>
              </a:rPr>
              <a:t>System Diagram</a:t>
            </a:r>
          </a:p>
        </p:txBody>
      </p:sp>
      <p:sp>
        <p:nvSpPr>
          <p:cNvPr id="35" name="Content Placeholder 34">
            <a:extLst>
              <a:ext uri="{FF2B5EF4-FFF2-40B4-BE49-F238E27FC236}">
                <a16:creationId xmlns:a16="http://schemas.microsoft.com/office/drawing/2014/main" id="{2DDC8DAB-FB95-DF30-DB1A-E5A18BC754F4}"/>
              </a:ext>
            </a:extLst>
          </p:cNvPr>
          <p:cNvSpPr>
            <a:spLocks noGrp="1"/>
          </p:cNvSpPr>
          <p:nvPr>
            <p:ph idx="1"/>
          </p:nvPr>
        </p:nvSpPr>
        <p:spPr>
          <a:xfrm>
            <a:off x="1593494" y="4557103"/>
            <a:ext cx="2673438" cy="887270"/>
          </a:xfrm>
        </p:spPr>
        <p:txBody>
          <a:bodyPr vert="horz" lIns="91440" tIns="45720" rIns="91440" bIns="45720" rtlCol="0" anchor="t">
            <a:normAutofit/>
          </a:bodyPr>
          <a:lstStyle/>
          <a:p>
            <a:pPr marL="0" indent="0" algn="ctr">
              <a:buNone/>
            </a:pPr>
            <a:r>
              <a:rPr lang="en-US" sz="1600" b="1">
                <a:ea typeface="Calibri"/>
                <a:cs typeface="Calibri"/>
              </a:rPr>
              <a:t>Visually impaired person </a:t>
            </a:r>
          </a:p>
        </p:txBody>
      </p:sp>
      <p:sp>
        <p:nvSpPr>
          <p:cNvPr id="42" name="Date Placeholder 41">
            <a:extLst>
              <a:ext uri="{FF2B5EF4-FFF2-40B4-BE49-F238E27FC236}">
                <a16:creationId xmlns:a16="http://schemas.microsoft.com/office/drawing/2014/main" id="{1BE04D91-F56A-0067-81C6-4F72D111680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7D77461B-CB4D-418A-D7A9-8BAD09C68637}"/>
              </a:ext>
            </a:extLst>
          </p:cNvPr>
          <p:cNvSpPr>
            <a:spLocks noGrp="1"/>
          </p:cNvSpPr>
          <p:nvPr>
            <p:ph type="sldNum" sz="quarter" idx="12"/>
          </p:nvPr>
        </p:nvSpPr>
        <p:spPr>
          <a:xfrm>
            <a:off x="17297400" y="9603412"/>
            <a:ext cx="499092" cy="46840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39</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B6FC3707-1657-5A9B-9399-0930F9773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605F4C-6C7A-9AF3-4703-6648F094147F}"/>
              </a:ext>
            </a:extLst>
          </p:cNvPr>
          <p:cNvSpPr txBox="1"/>
          <p:nvPr/>
        </p:nvSpPr>
        <p:spPr>
          <a:xfrm>
            <a:off x="6816977" y="9604422"/>
            <a:ext cx="52227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IT218286 | </a:t>
            </a:r>
            <a:r>
              <a:rPr lang="en-US" sz="2400" err="1">
                <a:latin typeface="Times New Roman"/>
                <a:cs typeface="Times New Roman"/>
              </a:rPr>
              <a:t>Punchihewa</a:t>
            </a:r>
            <a:r>
              <a:rPr lang="en-US" sz="2400">
                <a:latin typeface="Times New Roman"/>
                <a:cs typeface="Times New Roman"/>
              </a:rPr>
              <a:t> A.S.G| R25-012 </a:t>
            </a:r>
            <a:endParaRPr lang="en-US"/>
          </a:p>
        </p:txBody>
      </p:sp>
      <p:pic>
        <p:nvPicPr>
          <p:cNvPr id="3" name="Picture 2" descr="A black and white pictogram of a person reading a book&#10;&#10;AI-generated content may be incorrect.">
            <a:extLst>
              <a:ext uri="{FF2B5EF4-FFF2-40B4-BE49-F238E27FC236}">
                <a16:creationId xmlns:a16="http://schemas.microsoft.com/office/drawing/2014/main" id="{38933A30-3534-3643-5303-EC7AB63312B0}"/>
              </a:ext>
            </a:extLst>
          </p:cNvPr>
          <p:cNvPicPr>
            <a:picLocks noChangeAspect="1"/>
          </p:cNvPicPr>
          <p:nvPr/>
        </p:nvPicPr>
        <p:blipFill>
          <a:blip r:embed="rId3"/>
          <a:stretch>
            <a:fillRect/>
          </a:stretch>
        </p:blipFill>
        <p:spPr>
          <a:xfrm>
            <a:off x="2433727" y="3531293"/>
            <a:ext cx="1041640" cy="955376"/>
          </a:xfrm>
          <a:prstGeom prst="rect">
            <a:avLst/>
          </a:prstGeom>
        </p:spPr>
      </p:pic>
      <p:pic>
        <p:nvPicPr>
          <p:cNvPr id="4" name="Picture 3" descr="A black and white camera&#10;&#10;AI-generated content may be incorrect.">
            <a:extLst>
              <a:ext uri="{FF2B5EF4-FFF2-40B4-BE49-F238E27FC236}">
                <a16:creationId xmlns:a16="http://schemas.microsoft.com/office/drawing/2014/main" id="{BCC500B9-8FF3-A45B-6165-347AECC7700B}"/>
              </a:ext>
            </a:extLst>
          </p:cNvPr>
          <p:cNvPicPr>
            <a:picLocks noChangeAspect="1"/>
          </p:cNvPicPr>
          <p:nvPr/>
        </p:nvPicPr>
        <p:blipFill>
          <a:blip r:embed="rId4"/>
          <a:stretch>
            <a:fillRect/>
          </a:stretch>
        </p:blipFill>
        <p:spPr>
          <a:xfrm>
            <a:off x="5596621" y="2456928"/>
            <a:ext cx="1160973" cy="1074709"/>
          </a:xfrm>
          <a:prstGeom prst="rect">
            <a:avLst/>
          </a:prstGeom>
          <a:ln>
            <a:noFill/>
          </a:ln>
          <a:effectLst>
            <a:softEdge rad="112500"/>
          </a:effectLst>
        </p:spPr>
      </p:pic>
      <p:sp>
        <p:nvSpPr>
          <p:cNvPr id="5" name="TextBox 4">
            <a:extLst>
              <a:ext uri="{FF2B5EF4-FFF2-40B4-BE49-F238E27FC236}">
                <a16:creationId xmlns:a16="http://schemas.microsoft.com/office/drawing/2014/main" id="{48C69633-478E-F24B-1586-60D052626E5C}"/>
              </a:ext>
            </a:extLst>
          </p:cNvPr>
          <p:cNvSpPr txBox="1"/>
          <p:nvPr/>
        </p:nvSpPr>
        <p:spPr>
          <a:xfrm>
            <a:off x="6689723" y="2751149"/>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mn-lt"/>
                <a:cs typeface="+mn-lt"/>
              </a:rPr>
              <a:t>The smart glasses’ camera continuously captures images of the surrounding environment</a:t>
            </a:r>
            <a:endParaRPr lang="en-US" sz="1600" b="1">
              <a:ea typeface="Calibri"/>
              <a:cs typeface="Calibri"/>
            </a:endParaRPr>
          </a:p>
        </p:txBody>
      </p:sp>
      <p:pic>
        <p:nvPicPr>
          <p:cNvPr id="6" name="Picture 5" descr="Lightbulb with solid fill">
            <a:extLst>
              <a:ext uri="{FF2B5EF4-FFF2-40B4-BE49-F238E27FC236}">
                <a16:creationId xmlns:a16="http://schemas.microsoft.com/office/drawing/2014/main" id="{0E37351B-EECD-4422-739A-98770A758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6541" y="3531870"/>
            <a:ext cx="957344" cy="973912"/>
          </a:xfrm>
          <a:prstGeom prst="rect">
            <a:avLst/>
          </a:prstGeom>
        </p:spPr>
      </p:pic>
      <p:sp>
        <p:nvSpPr>
          <p:cNvPr id="7" name="TextBox 6">
            <a:extLst>
              <a:ext uri="{FF2B5EF4-FFF2-40B4-BE49-F238E27FC236}">
                <a16:creationId xmlns:a16="http://schemas.microsoft.com/office/drawing/2014/main" id="{2A26A0BB-B5E3-EB02-96F2-D019ADDC5CFD}"/>
              </a:ext>
            </a:extLst>
          </p:cNvPr>
          <p:cNvSpPr txBox="1"/>
          <p:nvPr/>
        </p:nvSpPr>
        <p:spPr>
          <a:xfrm>
            <a:off x="13446970" y="4711753"/>
            <a:ext cx="26173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Lightweight AI models process data to classify obstacles and assess risk and determine distance</a:t>
            </a:r>
            <a:endParaRPr lang="en-US" sz="1400" b="1">
              <a:ea typeface="Calibri"/>
              <a:cs typeface="Calibri"/>
            </a:endParaRPr>
          </a:p>
        </p:txBody>
      </p:sp>
      <p:pic>
        <p:nvPicPr>
          <p:cNvPr id="8" name="Picture 7" descr="Processor with solid fill">
            <a:extLst>
              <a:ext uri="{FF2B5EF4-FFF2-40B4-BE49-F238E27FC236}">
                <a16:creationId xmlns:a16="http://schemas.microsoft.com/office/drawing/2014/main" id="{522B0142-E01D-2505-7C55-C925805BAB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7007" y="3536528"/>
            <a:ext cx="948031" cy="1030857"/>
          </a:xfrm>
          <a:prstGeom prst="rect">
            <a:avLst/>
          </a:prstGeom>
        </p:spPr>
      </p:pic>
      <p:sp>
        <p:nvSpPr>
          <p:cNvPr id="9" name="TextBox 8">
            <a:extLst>
              <a:ext uri="{FF2B5EF4-FFF2-40B4-BE49-F238E27FC236}">
                <a16:creationId xmlns:a16="http://schemas.microsoft.com/office/drawing/2014/main" id="{09EC3876-3287-BB95-98A5-C7809DC8E1D2}"/>
              </a:ext>
            </a:extLst>
          </p:cNvPr>
          <p:cNvSpPr txBox="1"/>
          <p:nvPr/>
        </p:nvSpPr>
        <p:spPr>
          <a:xfrm>
            <a:off x="10883660" y="4700891"/>
            <a:ext cx="223747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 Raw sensor data is filtered and normalized to remove noise/errors.</a:t>
            </a:r>
            <a:endParaRPr lang="en-US" sz="1400" b="1">
              <a:ea typeface="Calibri"/>
              <a:cs typeface="Calibri"/>
            </a:endParaRPr>
          </a:p>
        </p:txBody>
      </p:sp>
      <p:pic>
        <p:nvPicPr>
          <p:cNvPr id="10" name="Picture 9" descr="Metronome with solid fill">
            <a:extLst>
              <a:ext uri="{FF2B5EF4-FFF2-40B4-BE49-F238E27FC236}">
                <a16:creationId xmlns:a16="http://schemas.microsoft.com/office/drawing/2014/main" id="{57D9F9C1-B873-F1DF-68AE-CB73CFB395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6466" y="4486294"/>
            <a:ext cx="887552" cy="953812"/>
          </a:xfrm>
          <a:prstGeom prst="rect">
            <a:avLst/>
          </a:prstGeom>
        </p:spPr>
      </p:pic>
      <p:sp>
        <p:nvSpPr>
          <p:cNvPr id="11" name="TextBox 10">
            <a:extLst>
              <a:ext uri="{FF2B5EF4-FFF2-40B4-BE49-F238E27FC236}">
                <a16:creationId xmlns:a16="http://schemas.microsoft.com/office/drawing/2014/main" id="{DBB836E0-29FA-92FF-7EC8-B4D44D2DDD8D}"/>
              </a:ext>
            </a:extLst>
          </p:cNvPr>
          <p:cNvSpPr txBox="1"/>
          <p:nvPr/>
        </p:nvSpPr>
        <p:spPr>
          <a:xfrm>
            <a:off x="6933153" y="4701519"/>
            <a:ext cx="2239363"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a:ea typeface="+mn-lt"/>
                <a:cs typeface="+mn-lt"/>
              </a:rPr>
              <a:t>Sensors in the devices capture obstacle distance, shape, and movement data.</a:t>
            </a:r>
          </a:p>
        </p:txBody>
      </p:sp>
      <p:pic>
        <p:nvPicPr>
          <p:cNvPr id="14" name="Picture 13" descr="Left Brain with solid fill">
            <a:extLst>
              <a:ext uri="{FF2B5EF4-FFF2-40B4-BE49-F238E27FC236}">
                <a16:creationId xmlns:a16="http://schemas.microsoft.com/office/drawing/2014/main" id="{A8A21253-E4F4-1499-62D3-685F52042F1D}"/>
              </a:ext>
            </a:extLst>
          </p:cNvPr>
          <p:cNvPicPr>
            <a:picLocks noChangeAspect="1"/>
          </p:cNvPicPr>
          <p:nvPr/>
        </p:nvPicPr>
        <p:blipFill>
          <a:blip r:embed="rId11">
            <a:extLst>
              <a:ext uri="{96DAC541-7B7A-43D3-8B79-37D633B846F1}">
                <asvg:svgBlip xmlns:asvg="http://schemas.microsoft.com/office/drawing/2016/SVG/main" r:embed="rId12"/>
              </a:ext>
            </a:extLst>
          </a:blip>
          <a:srcRect t="3122" b="3122"/>
          <a:stretch/>
        </p:blipFill>
        <p:spPr>
          <a:xfrm>
            <a:off x="14240508" y="6688951"/>
            <a:ext cx="1044289" cy="1073307"/>
          </a:xfrm>
          <a:prstGeom prst="rect">
            <a:avLst/>
          </a:prstGeom>
        </p:spPr>
      </p:pic>
      <p:sp>
        <p:nvSpPr>
          <p:cNvPr id="15" name="TextBox 14">
            <a:extLst>
              <a:ext uri="{FF2B5EF4-FFF2-40B4-BE49-F238E27FC236}">
                <a16:creationId xmlns:a16="http://schemas.microsoft.com/office/drawing/2014/main" id="{54B6B081-4EA6-6265-0135-5422459DACD6}"/>
              </a:ext>
            </a:extLst>
          </p:cNvPr>
          <p:cNvSpPr txBox="1"/>
          <p:nvPr/>
        </p:nvSpPr>
        <p:spPr>
          <a:xfrm>
            <a:off x="13128635" y="8000432"/>
            <a:ext cx="31390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Prioritizes obstacles and selects feedback mode (audio/haptic).</a:t>
            </a:r>
            <a:endParaRPr lang="en-US"/>
          </a:p>
        </p:txBody>
      </p:sp>
      <p:pic>
        <p:nvPicPr>
          <p:cNvPr id="16" name="Picture 15" descr="Voice with solid fill">
            <a:extLst>
              <a:ext uri="{FF2B5EF4-FFF2-40B4-BE49-F238E27FC236}">
                <a16:creationId xmlns:a16="http://schemas.microsoft.com/office/drawing/2014/main" id="{0DEA0AD8-07C0-D2CD-D96C-200FABE2EF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30414" y="6672668"/>
            <a:ext cx="1150566" cy="1200261"/>
          </a:xfrm>
          <a:prstGeom prst="rect">
            <a:avLst/>
          </a:prstGeom>
        </p:spPr>
      </p:pic>
      <p:sp>
        <p:nvSpPr>
          <p:cNvPr id="17" name="TextBox 16">
            <a:extLst>
              <a:ext uri="{FF2B5EF4-FFF2-40B4-BE49-F238E27FC236}">
                <a16:creationId xmlns:a16="http://schemas.microsoft.com/office/drawing/2014/main" id="{2375AEBA-A8FA-F1C7-6287-8BA7696BA37F}"/>
              </a:ext>
            </a:extLst>
          </p:cNvPr>
          <p:cNvSpPr txBox="1"/>
          <p:nvPr/>
        </p:nvSpPr>
        <p:spPr>
          <a:xfrm>
            <a:off x="9566354" y="8006128"/>
            <a:ext cx="28256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Alerts the user via audio or haptic vibration</a:t>
            </a:r>
            <a:endParaRPr lang="en-US" sz="1400" b="1">
              <a:ea typeface="Calibri"/>
              <a:cs typeface="Calibri"/>
            </a:endParaRPr>
          </a:p>
        </p:txBody>
      </p:sp>
      <p:cxnSp>
        <p:nvCxnSpPr>
          <p:cNvPr id="20" name="Straight Arrow Connector 19">
            <a:extLst>
              <a:ext uri="{FF2B5EF4-FFF2-40B4-BE49-F238E27FC236}">
                <a16:creationId xmlns:a16="http://schemas.microsoft.com/office/drawing/2014/main" id="{0802615D-ABCF-94D5-CB06-A51499965171}"/>
              </a:ext>
            </a:extLst>
          </p:cNvPr>
          <p:cNvCxnSpPr/>
          <p:nvPr/>
        </p:nvCxnSpPr>
        <p:spPr>
          <a:xfrm flipV="1">
            <a:off x="3884430" y="3929541"/>
            <a:ext cx="1060007" cy="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3F1AB02B-5FEC-C17E-944B-77286417883C}"/>
              </a:ext>
            </a:extLst>
          </p:cNvPr>
          <p:cNvCxnSpPr>
            <a:cxnSpLocks/>
          </p:cNvCxnSpPr>
          <p:nvPr/>
        </p:nvCxnSpPr>
        <p:spPr>
          <a:xfrm flipV="1">
            <a:off x="7639734" y="4012550"/>
            <a:ext cx="3680092" cy="41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4B7FF8D7-DB13-7C84-C954-A8D5BAAD0482}"/>
              </a:ext>
            </a:extLst>
          </p:cNvPr>
          <p:cNvCxnSpPr>
            <a:cxnSpLocks/>
          </p:cNvCxnSpPr>
          <p:nvPr/>
        </p:nvCxnSpPr>
        <p:spPr>
          <a:xfrm flipV="1">
            <a:off x="12661807" y="3929541"/>
            <a:ext cx="1060007" cy="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D80A6BAC-1DEB-DEE1-8573-7E6328B59B86}"/>
              </a:ext>
            </a:extLst>
          </p:cNvPr>
          <p:cNvCxnSpPr>
            <a:cxnSpLocks/>
          </p:cNvCxnSpPr>
          <p:nvPr/>
        </p:nvCxnSpPr>
        <p:spPr>
          <a:xfrm>
            <a:off x="14796844" y="5633905"/>
            <a:ext cx="3272" cy="8835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EE467D97-EFD9-F74E-9563-AECE1F165DE7}"/>
              </a:ext>
            </a:extLst>
          </p:cNvPr>
          <p:cNvCxnSpPr>
            <a:cxnSpLocks/>
          </p:cNvCxnSpPr>
          <p:nvPr/>
        </p:nvCxnSpPr>
        <p:spPr>
          <a:xfrm flipH="1">
            <a:off x="11874727" y="7208225"/>
            <a:ext cx="1067438" cy="209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Isosceles Triangle 12">
            <a:extLst>
              <a:ext uri="{FF2B5EF4-FFF2-40B4-BE49-F238E27FC236}">
                <a16:creationId xmlns:a16="http://schemas.microsoft.com/office/drawing/2014/main" id="{2EE40D0C-7ECA-B0B5-5E2D-7C911EE02305}"/>
              </a:ext>
            </a:extLst>
          </p:cNvPr>
          <p:cNvSpPr/>
          <p:nvPr/>
        </p:nvSpPr>
        <p:spPr>
          <a:xfrm rot="5400000">
            <a:off x="-408151" y="432320"/>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6DC7DB7-2FBB-A84D-E09A-6E096AC33006}"/>
              </a:ext>
            </a:extLst>
          </p:cNvPr>
          <p:cNvSpPr txBox="1"/>
          <p:nvPr/>
        </p:nvSpPr>
        <p:spPr>
          <a:xfrm>
            <a:off x="5135764" y="3826314"/>
            <a:ext cx="2239363"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800" b="1">
                <a:ea typeface="+mn-lt"/>
                <a:cs typeface="+mn-lt"/>
              </a:rPr>
              <a:t>+</a:t>
            </a:r>
            <a:endParaRPr lang="en-US">
              <a:ea typeface="Calibri"/>
              <a:cs typeface="Calibri"/>
            </a:endParaRPr>
          </a:p>
        </p:txBody>
      </p:sp>
    </p:spTree>
    <p:extLst>
      <p:ext uri="{BB962C8B-B14F-4D97-AF65-F5344CB8AC3E}">
        <p14:creationId xmlns:p14="http://schemas.microsoft.com/office/powerpoint/2010/main" val="1258496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8CDFC-E088-6696-CB0A-B0C1EC8A3729}"/>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489832E5-DAF2-AA91-7F80-8F8E0E366FB0}"/>
              </a:ext>
            </a:extLst>
          </p:cNvPr>
          <p:cNvSpPr>
            <a:spLocks noGrp="1"/>
          </p:cNvSpPr>
          <p:nvPr>
            <p:ph type="title"/>
          </p:nvPr>
        </p:nvSpPr>
        <p:spPr>
          <a:xfrm>
            <a:off x="2108714" y="942713"/>
            <a:ext cx="6248400" cy="1143000"/>
          </a:xfrm>
        </p:spPr>
        <p:txBody>
          <a:bodyPr>
            <a:normAutofit/>
          </a:bodyPr>
          <a:lstStyle/>
          <a:p>
            <a:r>
              <a:rPr lang="en-US" sz="6600" b="1">
                <a:solidFill>
                  <a:srgbClr val="35A32F"/>
                </a:solidFill>
                <a:latin typeface="Times New Roman"/>
                <a:cs typeface="Times New Roman"/>
              </a:rPr>
              <a:t>Objectives</a:t>
            </a:r>
          </a:p>
        </p:txBody>
      </p:sp>
      <p:sp>
        <p:nvSpPr>
          <p:cNvPr id="35" name="Content Placeholder 34">
            <a:extLst>
              <a:ext uri="{FF2B5EF4-FFF2-40B4-BE49-F238E27FC236}">
                <a16:creationId xmlns:a16="http://schemas.microsoft.com/office/drawing/2014/main" id="{77B65885-9BAC-F8C0-65B3-D910B2F3460B}"/>
              </a:ext>
            </a:extLst>
          </p:cNvPr>
          <p:cNvSpPr>
            <a:spLocks noGrp="1"/>
          </p:cNvSpPr>
          <p:nvPr>
            <p:ph idx="1"/>
          </p:nvPr>
        </p:nvSpPr>
        <p:spPr>
          <a:xfrm>
            <a:off x="2103919" y="2557961"/>
            <a:ext cx="15320995" cy="2183039"/>
          </a:xfrm>
        </p:spPr>
        <p:txBody>
          <a:bodyPr vert="horz" lIns="91440" tIns="45720" rIns="91440" bIns="45720" rtlCol="0" anchor="t">
            <a:normAutofit/>
          </a:bodyPr>
          <a:lstStyle/>
          <a:p>
            <a:pPr marL="0" indent="0">
              <a:buNone/>
            </a:pPr>
            <a:r>
              <a:rPr lang="en-US"/>
              <a:t>Main Objective:</a:t>
            </a:r>
          </a:p>
          <a:p>
            <a:pPr marL="0" indent="0">
              <a:buNone/>
            </a:pPr>
            <a:r>
              <a:rPr lang="en-US" sz="2800"/>
              <a:t>To design and develop IOT-enabled smart glasses and a mobile app that provide real-time assistance to physically impaired individuals using </a:t>
            </a:r>
            <a:r>
              <a:rPr lang="en-US" sz="2800" err="1"/>
              <a:t>TinyML</a:t>
            </a:r>
            <a:r>
              <a:rPr lang="en-US" sz="2800"/>
              <a:t> and Edge AI, improving their navigation, reading, and social interaction capabilities</a:t>
            </a:r>
            <a:endParaRPr lang="en-US" sz="2800">
              <a:ea typeface="Calibri"/>
              <a:cs typeface="Calibri"/>
            </a:endParaRPr>
          </a:p>
        </p:txBody>
      </p:sp>
      <p:sp>
        <p:nvSpPr>
          <p:cNvPr id="42" name="Date Placeholder 41">
            <a:extLst>
              <a:ext uri="{FF2B5EF4-FFF2-40B4-BE49-F238E27FC236}">
                <a16:creationId xmlns:a16="http://schemas.microsoft.com/office/drawing/2014/main" id="{ADC4302F-878F-D067-C0D2-7F2D30ACC485}"/>
              </a:ext>
            </a:extLst>
          </p:cNvPr>
          <p:cNvSpPr>
            <a:spLocks noGrp="1"/>
          </p:cNvSpPr>
          <p:nvPr>
            <p:ph type="dt" sz="half" idx="10"/>
          </p:nvPr>
        </p:nvSpPr>
        <p:spPr>
          <a:xfrm>
            <a:off x="14910314" y="9586346"/>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B959B2CB-18ED-1784-ECB6-546E1BF61D1C}"/>
              </a:ext>
            </a:extLst>
          </p:cNvPr>
          <p:cNvSpPr>
            <a:spLocks noGrp="1"/>
          </p:cNvSpPr>
          <p:nvPr>
            <p:ph type="sldNum" sz="quarter" idx="12"/>
          </p:nvPr>
        </p:nvSpPr>
        <p:spPr>
          <a:xfrm>
            <a:off x="17424914" y="9634138"/>
            <a:ext cx="396351" cy="429878"/>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4</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74895257-5AFB-2DA1-C41C-6072CDF2A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54" y="9250926"/>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
            <a:extLst>
              <a:ext uri="{FF2B5EF4-FFF2-40B4-BE49-F238E27FC236}">
                <a16:creationId xmlns:a16="http://schemas.microsoft.com/office/drawing/2014/main" id="{3ED5B8EB-C30B-E182-90BA-74FDAA702786}"/>
              </a:ext>
            </a:extLst>
          </p:cNvPr>
          <p:cNvSpPr/>
          <p:nvPr/>
        </p:nvSpPr>
        <p:spPr>
          <a:xfrm>
            <a:off x="2767576" y="6501773"/>
            <a:ext cx="2013408" cy="1981200"/>
          </a:xfrm>
          <a:custGeom>
            <a:avLst/>
            <a:gdLst/>
            <a:ahLst/>
            <a:cxnLst/>
            <a:rect l="l" t="t" r="r" b="b"/>
            <a:pathLst>
              <a:path w="2313161" h="2321868">
                <a:moveTo>
                  <a:pt x="0" y="0"/>
                </a:moveTo>
                <a:lnTo>
                  <a:pt x="2313161" y="0"/>
                </a:lnTo>
                <a:lnTo>
                  <a:pt x="2313161" y="2321868"/>
                </a:lnTo>
                <a:lnTo>
                  <a:pt x="0" y="2321868"/>
                </a:lnTo>
                <a:lnTo>
                  <a:pt x="0" y="0"/>
                </a:lnTo>
                <a:close/>
              </a:path>
            </a:pathLst>
          </a:custGeom>
          <a:blipFill>
            <a:blip r:embed="rId3">
              <a:alphaModFix amt="68000"/>
            </a:blip>
            <a:stretch>
              <a:fillRect/>
            </a:stretch>
          </a:blipFill>
        </p:spPr>
        <p:txBody>
          <a:bodyPr/>
          <a:lstStyle/>
          <a:p>
            <a:endParaRPr lang="en-US"/>
          </a:p>
        </p:txBody>
      </p:sp>
      <p:grpSp>
        <p:nvGrpSpPr>
          <p:cNvPr id="8" name="Group 4">
            <a:extLst>
              <a:ext uri="{FF2B5EF4-FFF2-40B4-BE49-F238E27FC236}">
                <a16:creationId xmlns:a16="http://schemas.microsoft.com/office/drawing/2014/main" id="{164F2ACD-1527-A2FC-5F2A-0B71723DF81C}"/>
              </a:ext>
            </a:extLst>
          </p:cNvPr>
          <p:cNvGrpSpPr/>
          <p:nvPr/>
        </p:nvGrpSpPr>
        <p:grpSpPr>
          <a:xfrm>
            <a:off x="1361049" y="5618583"/>
            <a:ext cx="3352800" cy="2716250"/>
            <a:chOff x="76200" y="19050"/>
            <a:chExt cx="1458190" cy="1261637"/>
          </a:xfrm>
        </p:grpSpPr>
        <p:sp>
          <p:nvSpPr>
            <p:cNvPr id="9" name="Freeform 5">
              <a:extLst>
                <a:ext uri="{FF2B5EF4-FFF2-40B4-BE49-F238E27FC236}">
                  <a16:creationId xmlns:a16="http://schemas.microsoft.com/office/drawing/2014/main" id="{74AECB9D-67D9-3566-8A54-ACDB7365B759}"/>
                </a:ext>
              </a:extLst>
            </p:cNvPr>
            <p:cNvSpPr/>
            <p:nvPr/>
          </p:nvSpPr>
          <p:spPr>
            <a:xfrm>
              <a:off x="721590" y="46788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034"/>
            </a:solidFill>
          </p:spPr>
          <p:txBody>
            <a:bodyPr/>
            <a:lstStyle/>
            <a:p>
              <a:endParaRPr lang="en-US"/>
            </a:p>
          </p:txBody>
        </p:sp>
        <p:sp>
          <p:nvSpPr>
            <p:cNvPr id="10" name="TextBox 6">
              <a:extLst>
                <a:ext uri="{FF2B5EF4-FFF2-40B4-BE49-F238E27FC236}">
                  <a16:creationId xmlns:a16="http://schemas.microsoft.com/office/drawing/2014/main" id="{E9F9F7DE-86C7-0F5D-1449-482636C778F3}"/>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7">
            <a:extLst>
              <a:ext uri="{FF2B5EF4-FFF2-40B4-BE49-F238E27FC236}">
                <a16:creationId xmlns:a16="http://schemas.microsoft.com/office/drawing/2014/main" id="{9F63AC57-C311-E61D-5F04-A0EF4DA0A76D}"/>
              </a:ext>
            </a:extLst>
          </p:cNvPr>
          <p:cNvGrpSpPr/>
          <p:nvPr/>
        </p:nvGrpSpPr>
        <p:grpSpPr>
          <a:xfrm>
            <a:off x="-1199885" y="6688876"/>
            <a:ext cx="5841645" cy="3846816"/>
            <a:chOff x="76200" y="-1208899"/>
            <a:chExt cx="2767629" cy="1945499"/>
          </a:xfrm>
        </p:grpSpPr>
        <p:sp>
          <p:nvSpPr>
            <p:cNvPr id="12" name="Freeform 8">
              <a:extLst>
                <a:ext uri="{FF2B5EF4-FFF2-40B4-BE49-F238E27FC236}">
                  <a16:creationId xmlns:a16="http://schemas.microsoft.com/office/drawing/2014/main" id="{C6522C18-2E86-C807-4B43-2D1BE35911E1}"/>
                </a:ext>
              </a:extLst>
            </p:cNvPr>
            <p:cNvSpPr/>
            <p:nvPr/>
          </p:nvSpPr>
          <p:spPr>
            <a:xfrm>
              <a:off x="2031029" y="-1208899"/>
              <a:ext cx="812800" cy="8074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13" name="TextBox 9">
              <a:extLst>
                <a:ext uri="{FF2B5EF4-FFF2-40B4-BE49-F238E27FC236}">
                  <a16:creationId xmlns:a16="http://schemas.microsoft.com/office/drawing/2014/main" id="{DE59EE94-410A-4AA3-5575-5F1E839194C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15" name="Graphic 14" descr="Map with pin with solid fill">
            <a:extLst>
              <a:ext uri="{FF2B5EF4-FFF2-40B4-BE49-F238E27FC236}">
                <a16:creationId xmlns:a16="http://schemas.microsoft.com/office/drawing/2014/main" id="{DE690FDE-C3C0-CD44-CE29-E4B87084C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2526" y="6903481"/>
            <a:ext cx="1126814" cy="1126814"/>
          </a:xfrm>
          <a:prstGeom prst="rect">
            <a:avLst/>
          </a:prstGeom>
        </p:spPr>
      </p:pic>
      <p:sp>
        <p:nvSpPr>
          <p:cNvPr id="19" name="Freeform 2">
            <a:extLst>
              <a:ext uri="{FF2B5EF4-FFF2-40B4-BE49-F238E27FC236}">
                <a16:creationId xmlns:a16="http://schemas.microsoft.com/office/drawing/2014/main" id="{9256007B-D1C0-CD5B-ADD5-DED187B85122}"/>
              </a:ext>
            </a:extLst>
          </p:cNvPr>
          <p:cNvSpPr/>
          <p:nvPr/>
        </p:nvSpPr>
        <p:spPr>
          <a:xfrm>
            <a:off x="5103309" y="6545229"/>
            <a:ext cx="2013408" cy="1981200"/>
          </a:xfrm>
          <a:custGeom>
            <a:avLst/>
            <a:gdLst/>
            <a:ahLst/>
            <a:cxnLst/>
            <a:rect l="l" t="t" r="r" b="b"/>
            <a:pathLst>
              <a:path w="2313161" h="2321868">
                <a:moveTo>
                  <a:pt x="0" y="0"/>
                </a:moveTo>
                <a:lnTo>
                  <a:pt x="2313161" y="0"/>
                </a:lnTo>
                <a:lnTo>
                  <a:pt x="2313161" y="2321868"/>
                </a:lnTo>
                <a:lnTo>
                  <a:pt x="0" y="2321868"/>
                </a:lnTo>
                <a:lnTo>
                  <a:pt x="0" y="0"/>
                </a:lnTo>
                <a:close/>
              </a:path>
            </a:pathLst>
          </a:custGeom>
          <a:blipFill>
            <a:blip r:embed="rId3">
              <a:alphaModFix amt="68000"/>
            </a:blip>
            <a:stretch>
              <a:fillRect/>
            </a:stretch>
          </a:blipFill>
        </p:spPr>
        <p:txBody>
          <a:bodyPr/>
          <a:lstStyle/>
          <a:p>
            <a:endParaRPr lang="en-US"/>
          </a:p>
        </p:txBody>
      </p:sp>
      <p:sp>
        <p:nvSpPr>
          <p:cNvPr id="23" name="Freeform 2">
            <a:extLst>
              <a:ext uri="{FF2B5EF4-FFF2-40B4-BE49-F238E27FC236}">
                <a16:creationId xmlns:a16="http://schemas.microsoft.com/office/drawing/2014/main" id="{4D1CCB6C-7D91-E040-15A9-0D2524ABDE0C}"/>
              </a:ext>
            </a:extLst>
          </p:cNvPr>
          <p:cNvSpPr/>
          <p:nvPr/>
        </p:nvSpPr>
        <p:spPr>
          <a:xfrm>
            <a:off x="7434983" y="6501773"/>
            <a:ext cx="2013408" cy="1981200"/>
          </a:xfrm>
          <a:custGeom>
            <a:avLst/>
            <a:gdLst/>
            <a:ahLst/>
            <a:cxnLst/>
            <a:rect l="l" t="t" r="r" b="b"/>
            <a:pathLst>
              <a:path w="2313161" h="2321868">
                <a:moveTo>
                  <a:pt x="0" y="0"/>
                </a:moveTo>
                <a:lnTo>
                  <a:pt x="2313161" y="0"/>
                </a:lnTo>
                <a:lnTo>
                  <a:pt x="2313161" y="2321868"/>
                </a:lnTo>
                <a:lnTo>
                  <a:pt x="0" y="2321868"/>
                </a:lnTo>
                <a:lnTo>
                  <a:pt x="0" y="0"/>
                </a:lnTo>
                <a:close/>
              </a:path>
            </a:pathLst>
          </a:custGeom>
          <a:blipFill>
            <a:blip r:embed="rId3">
              <a:alphaModFix amt="68000"/>
            </a:blip>
            <a:stretch>
              <a:fillRect/>
            </a:stretch>
          </a:blipFill>
        </p:spPr>
        <p:txBody>
          <a:bodyPr/>
          <a:lstStyle/>
          <a:p>
            <a:endParaRPr lang="en-US"/>
          </a:p>
        </p:txBody>
      </p:sp>
      <p:grpSp>
        <p:nvGrpSpPr>
          <p:cNvPr id="26" name="Group 4">
            <a:extLst>
              <a:ext uri="{FF2B5EF4-FFF2-40B4-BE49-F238E27FC236}">
                <a16:creationId xmlns:a16="http://schemas.microsoft.com/office/drawing/2014/main" id="{2C511D8F-E665-8B98-266E-9300E345F477}"/>
              </a:ext>
            </a:extLst>
          </p:cNvPr>
          <p:cNvGrpSpPr/>
          <p:nvPr/>
        </p:nvGrpSpPr>
        <p:grpSpPr>
          <a:xfrm>
            <a:off x="5179314" y="5543489"/>
            <a:ext cx="7213915" cy="2804895"/>
            <a:chOff x="-2400855" y="19050"/>
            <a:chExt cx="3137455" cy="1302810"/>
          </a:xfrm>
        </p:grpSpPr>
        <p:sp>
          <p:nvSpPr>
            <p:cNvPr id="27" name="Freeform 5">
              <a:extLst>
                <a:ext uri="{FF2B5EF4-FFF2-40B4-BE49-F238E27FC236}">
                  <a16:creationId xmlns:a16="http://schemas.microsoft.com/office/drawing/2014/main" id="{F886B10C-DA3F-6D43-2C18-62FF6FFCBACE}"/>
                </a:ext>
              </a:extLst>
            </p:cNvPr>
            <p:cNvSpPr/>
            <p:nvPr/>
          </p:nvSpPr>
          <p:spPr>
            <a:xfrm>
              <a:off x="-2400855" y="50906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034"/>
            </a:solidFill>
          </p:spPr>
          <p:txBody>
            <a:bodyPr/>
            <a:lstStyle/>
            <a:p>
              <a:endParaRPr lang="en-US"/>
            </a:p>
          </p:txBody>
        </p:sp>
        <p:sp>
          <p:nvSpPr>
            <p:cNvPr id="28" name="TextBox 6">
              <a:extLst>
                <a:ext uri="{FF2B5EF4-FFF2-40B4-BE49-F238E27FC236}">
                  <a16:creationId xmlns:a16="http://schemas.microsoft.com/office/drawing/2014/main" id="{9D492EE8-A0AE-2632-757B-4D0F00A79C1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9" name="Group 7">
            <a:extLst>
              <a:ext uri="{FF2B5EF4-FFF2-40B4-BE49-F238E27FC236}">
                <a16:creationId xmlns:a16="http://schemas.microsoft.com/office/drawing/2014/main" id="{2349C29C-270C-DE99-49D3-2BE45D731F99}"/>
              </a:ext>
            </a:extLst>
          </p:cNvPr>
          <p:cNvGrpSpPr/>
          <p:nvPr/>
        </p:nvGrpSpPr>
        <p:grpSpPr>
          <a:xfrm>
            <a:off x="3707098" y="6660968"/>
            <a:ext cx="3276068" cy="3076936"/>
            <a:chOff x="76200" y="-819539"/>
            <a:chExt cx="1552121" cy="1556139"/>
          </a:xfrm>
        </p:grpSpPr>
        <p:sp>
          <p:nvSpPr>
            <p:cNvPr id="30" name="Freeform 8">
              <a:extLst>
                <a:ext uri="{FF2B5EF4-FFF2-40B4-BE49-F238E27FC236}">
                  <a16:creationId xmlns:a16="http://schemas.microsoft.com/office/drawing/2014/main" id="{89F3D39E-1BFE-8187-A5BA-7E0795756B5B}"/>
                </a:ext>
              </a:extLst>
            </p:cNvPr>
            <p:cNvSpPr/>
            <p:nvPr/>
          </p:nvSpPr>
          <p:spPr>
            <a:xfrm>
              <a:off x="815521" y="-819539"/>
              <a:ext cx="812800" cy="8074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31" name="TextBox 9">
              <a:extLst>
                <a:ext uri="{FF2B5EF4-FFF2-40B4-BE49-F238E27FC236}">
                  <a16:creationId xmlns:a16="http://schemas.microsoft.com/office/drawing/2014/main" id="{377839C5-80F7-45B0-4D4B-0A9CBCCA1199}"/>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33" name="Graphic 32" descr="Open book outline">
            <a:extLst>
              <a:ext uri="{FF2B5EF4-FFF2-40B4-BE49-F238E27FC236}">
                <a16:creationId xmlns:a16="http://schemas.microsoft.com/office/drawing/2014/main" id="{079EFCE1-607E-BA85-EC35-9D41842EAF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8379" y="6918093"/>
            <a:ext cx="1205501" cy="1205501"/>
          </a:xfrm>
          <a:prstGeom prst="rect">
            <a:avLst/>
          </a:prstGeom>
        </p:spPr>
      </p:pic>
      <p:grpSp>
        <p:nvGrpSpPr>
          <p:cNvPr id="40" name="Group 4">
            <a:extLst>
              <a:ext uri="{FF2B5EF4-FFF2-40B4-BE49-F238E27FC236}">
                <a16:creationId xmlns:a16="http://schemas.microsoft.com/office/drawing/2014/main" id="{7739DE0E-4E8C-1356-71EE-1F1ABF992742}"/>
              </a:ext>
            </a:extLst>
          </p:cNvPr>
          <p:cNvGrpSpPr/>
          <p:nvPr/>
        </p:nvGrpSpPr>
        <p:grpSpPr>
          <a:xfrm>
            <a:off x="3512804" y="6535425"/>
            <a:ext cx="5842102" cy="2590631"/>
            <a:chOff x="76200" y="-466690"/>
            <a:chExt cx="2540830" cy="1203290"/>
          </a:xfrm>
        </p:grpSpPr>
        <p:sp>
          <p:nvSpPr>
            <p:cNvPr id="41" name="Freeform 5">
              <a:extLst>
                <a:ext uri="{FF2B5EF4-FFF2-40B4-BE49-F238E27FC236}">
                  <a16:creationId xmlns:a16="http://schemas.microsoft.com/office/drawing/2014/main" id="{5935EE24-0409-F44E-D59C-48132E151FA6}"/>
                </a:ext>
              </a:extLst>
            </p:cNvPr>
            <p:cNvSpPr/>
            <p:nvPr/>
          </p:nvSpPr>
          <p:spPr>
            <a:xfrm>
              <a:off x="1804230" y="-46669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034"/>
            </a:solidFill>
          </p:spPr>
          <p:txBody>
            <a:bodyPr/>
            <a:lstStyle/>
            <a:p>
              <a:endParaRPr lang="en-US"/>
            </a:p>
          </p:txBody>
        </p:sp>
        <p:sp>
          <p:nvSpPr>
            <p:cNvPr id="43" name="TextBox 6">
              <a:extLst>
                <a:ext uri="{FF2B5EF4-FFF2-40B4-BE49-F238E27FC236}">
                  <a16:creationId xmlns:a16="http://schemas.microsoft.com/office/drawing/2014/main" id="{F8AA8AB6-E596-32CD-575C-CADBB64028B0}"/>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6" name="Group 7">
            <a:extLst>
              <a:ext uri="{FF2B5EF4-FFF2-40B4-BE49-F238E27FC236}">
                <a16:creationId xmlns:a16="http://schemas.microsoft.com/office/drawing/2014/main" id="{F6D94CA2-9A81-3579-08F0-69470E24BF75}"/>
              </a:ext>
            </a:extLst>
          </p:cNvPr>
          <p:cNvGrpSpPr/>
          <p:nvPr/>
        </p:nvGrpSpPr>
        <p:grpSpPr>
          <a:xfrm>
            <a:off x="7553354" y="6603404"/>
            <a:ext cx="2253725" cy="2896353"/>
            <a:chOff x="-331160" y="-728210"/>
            <a:chExt cx="1067760" cy="1464810"/>
          </a:xfrm>
        </p:grpSpPr>
        <p:sp>
          <p:nvSpPr>
            <p:cNvPr id="47" name="Freeform 8">
              <a:extLst>
                <a:ext uri="{FF2B5EF4-FFF2-40B4-BE49-F238E27FC236}">
                  <a16:creationId xmlns:a16="http://schemas.microsoft.com/office/drawing/2014/main" id="{F8974FF0-0028-8D0F-16ED-999A4B8CF3D0}"/>
                </a:ext>
              </a:extLst>
            </p:cNvPr>
            <p:cNvSpPr/>
            <p:nvPr/>
          </p:nvSpPr>
          <p:spPr>
            <a:xfrm>
              <a:off x="-331160" y="-728210"/>
              <a:ext cx="812800" cy="8074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48" name="TextBox 9">
              <a:extLst>
                <a:ext uri="{FF2B5EF4-FFF2-40B4-BE49-F238E27FC236}">
                  <a16:creationId xmlns:a16="http://schemas.microsoft.com/office/drawing/2014/main" id="{7E620AD0-E7ED-1590-8ED6-0BBC14BEC28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50" name="Graphic 49" descr="Children outline">
            <a:extLst>
              <a:ext uri="{FF2B5EF4-FFF2-40B4-BE49-F238E27FC236}">
                <a16:creationId xmlns:a16="http://schemas.microsoft.com/office/drawing/2014/main" id="{B753BD79-665D-5924-F8BF-59906D95DC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1632" y="6915751"/>
            <a:ext cx="1132018" cy="1132018"/>
          </a:xfrm>
          <a:prstGeom prst="rect">
            <a:avLst/>
          </a:prstGeom>
        </p:spPr>
      </p:pic>
      <p:sp>
        <p:nvSpPr>
          <p:cNvPr id="51" name="Freeform 2">
            <a:extLst>
              <a:ext uri="{FF2B5EF4-FFF2-40B4-BE49-F238E27FC236}">
                <a16:creationId xmlns:a16="http://schemas.microsoft.com/office/drawing/2014/main" id="{59FA9B99-D98A-8C7A-2D3D-90F2AEF38CA8}"/>
              </a:ext>
            </a:extLst>
          </p:cNvPr>
          <p:cNvSpPr/>
          <p:nvPr/>
        </p:nvSpPr>
        <p:spPr>
          <a:xfrm>
            <a:off x="9794962" y="6479270"/>
            <a:ext cx="2013408" cy="1981200"/>
          </a:xfrm>
          <a:custGeom>
            <a:avLst/>
            <a:gdLst/>
            <a:ahLst/>
            <a:cxnLst/>
            <a:rect l="l" t="t" r="r" b="b"/>
            <a:pathLst>
              <a:path w="2313161" h="2321868">
                <a:moveTo>
                  <a:pt x="0" y="0"/>
                </a:moveTo>
                <a:lnTo>
                  <a:pt x="2313161" y="0"/>
                </a:lnTo>
                <a:lnTo>
                  <a:pt x="2313161" y="2321868"/>
                </a:lnTo>
                <a:lnTo>
                  <a:pt x="0" y="2321868"/>
                </a:lnTo>
                <a:lnTo>
                  <a:pt x="0" y="0"/>
                </a:lnTo>
                <a:close/>
              </a:path>
            </a:pathLst>
          </a:custGeom>
          <a:blipFill>
            <a:blip r:embed="rId3">
              <a:alphaModFix amt="68000"/>
            </a:blip>
            <a:stretch>
              <a:fillRect/>
            </a:stretch>
          </a:blipFill>
        </p:spPr>
        <p:txBody>
          <a:bodyPr/>
          <a:lstStyle/>
          <a:p>
            <a:endParaRPr lang="en-US"/>
          </a:p>
        </p:txBody>
      </p:sp>
      <p:grpSp>
        <p:nvGrpSpPr>
          <p:cNvPr id="52" name="Group 4">
            <a:extLst>
              <a:ext uri="{FF2B5EF4-FFF2-40B4-BE49-F238E27FC236}">
                <a16:creationId xmlns:a16="http://schemas.microsoft.com/office/drawing/2014/main" id="{96C499F3-AEBC-431C-EA16-05BB1E3EA51E}"/>
              </a:ext>
            </a:extLst>
          </p:cNvPr>
          <p:cNvGrpSpPr/>
          <p:nvPr/>
        </p:nvGrpSpPr>
        <p:grpSpPr>
          <a:xfrm>
            <a:off x="7677993" y="4469970"/>
            <a:ext cx="4069785" cy="3863827"/>
            <a:chOff x="76200" y="19050"/>
            <a:chExt cx="1770019" cy="1794661"/>
          </a:xfrm>
        </p:grpSpPr>
        <p:sp>
          <p:nvSpPr>
            <p:cNvPr id="53" name="Freeform 5">
              <a:extLst>
                <a:ext uri="{FF2B5EF4-FFF2-40B4-BE49-F238E27FC236}">
                  <a16:creationId xmlns:a16="http://schemas.microsoft.com/office/drawing/2014/main" id="{14725CE8-4BBE-B624-6748-200D36E68212}"/>
                </a:ext>
              </a:extLst>
            </p:cNvPr>
            <p:cNvSpPr/>
            <p:nvPr/>
          </p:nvSpPr>
          <p:spPr>
            <a:xfrm>
              <a:off x="1033419" y="100091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034"/>
            </a:solidFill>
          </p:spPr>
          <p:txBody>
            <a:bodyPr/>
            <a:lstStyle/>
            <a:p>
              <a:endParaRPr lang="en-US"/>
            </a:p>
          </p:txBody>
        </p:sp>
        <p:sp>
          <p:nvSpPr>
            <p:cNvPr id="54" name="TextBox 6">
              <a:extLst>
                <a:ext uri="{FF2B5EF4-FFF2-40B4-BE49-F238E27FC236}">
                  <a16:creationId xmlns:a16="http://schemas.microsoft.com/office/drawing/2014/main" id="{FA1F09EB-7052-2DC8-0CFF-EAD8EE8C993B}"/>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7">
            <a:extLst>
              <a:ext uri="{FF2B5EF4-FFF2-40B4-BE49-F238E27FC236}">
                <a16:creationId xmlns:a16="http://schemas.microsoft.com/office/drawing/2014/main" id="{5673C57D-58A0-2903-DCD9-E16CB65DF05D}"/>
              </a:ext>
            </a:extLst>
          </p:cNvPr>
          <p:cNvGrpSpPr/>
          <p:nvPr/>
        </p:nvGrpSpPr>
        <p:grpSpPr>
          <a:xfrm>
            <a:off x="9950862" y="6660968"/>
            <a:ext cx="3988578" cy="1687415"/>
            <a:chOff x="-1153091" y="-116798"/>
            <a:chExt cx="1889691" cy="853398"/>
          </a:xfrm>
        </p:grpSpPr>
        <p:sp>
          <p:nvSpPr>
            <p:cNvPr id="56" name="Freeform 8">
              <a:extLst>
                <a:ext uri="{FF2B5EF4-FFF2-40B4-BE49-F238E27FC236}">
                  <a16:creationId xmlns:a16="http://schemas.microsoft.com/office/drawing/2014/main" id="{ACFF6EBC-70D0-9910-3FC7-378A401C720F}"/>
                </a:ext>
              </a:extLst>
            </p:cNvPr>
            <p:cNvSpPr/>
            <p:nvPr/>
          </p:nvSpPr>
          <p:spPr>
            <a:xfrm>
              <a:off x="-1153091" y="-116798"/>
              <a:ext cx="812800" cy="8074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57" name="TextBox 9">
              <a:extLst>
                <a:ext uri="{FF2B5EF4-FFF2-40B4-BE49-F238E27FC236}">
                  <a16:creationId xmlns:a16="http://schemas.microsoft.com/office/drawing/2014/main" id="{C6B96982-F855-396D-E3A6-3B882D2F95A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59" name="Graphic 58" descr="Smart Phone with solid fill">
            <a:extLst>
              <a:ext uri="{FF2B5EF4-FFF2-40B4-BE49-F238E27FC236}">
                <a16:creationId xmlns:a16="http://schemas.microsoft.com/office/drawing/2014/main" id="{1D2B1C41-3433-434C-965F-5DAC256783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86307" y="6929909"/>
            <a:ext cx="1095432" cy="1095432"/>
          </a:xfrm>
          <a:prstGeom prst="rect">
            <a:avLst/>
          </a:prstGeom>
        </p:spPr>
      </p:pic>
      <p:sp>
        <p:nvSpPr>
          <p:cNvPr id="60" name="Freeform 2">
            <a:extLst>
              <a:ext uri="{FF2B5EF4-FFF2-40B4-BE49-F238E27FC236}">
                <a16:creationId xmlns:a16="http://schemas.microsoft.com/office/drawing/2014/main" id="{0292BCFD-A66C-B7A2-849C-3B0F405DBDDE}"/>
              </a:ext>
            </a:extLst>
          </p:cNvPr>
          <p:cNvSpPr/>
          <p:nvPr/>
        </p:nvSpPr>
        <p:spPr>
          <a:xfrm>
            <a:off x="12034925" y="6469626"/>
            <a:ext cx="2013408" cy="1981200"/>
          </a:xfrm>
          <a:custGeom>
            <a:avLst/>
            <a:gdLst/>
            <a:ahLst/>
            <a:cxnLst/>
            <a:rect l="l" t="t" r="r" b="b"/>
            <a:pathLst>
              <a:path w="2313161" h="2321868">
                <a:moveTo>
                  <a:pt x="0" y="0"/>
                </a:moveTo>
                <a:lnTo>
                  <a:pt x="2313161" y="0"/>
                </a:lnTo>
                <a:lnTo>
                  <a:pt x="2313161" y="2321868"/>
                </a:lnTo>
                <a:lnTo>
                  <a:pt x="0" y="2321868"/>
                </a:lnTo>
                <a:lnTo>
                  <a:pt x="0" y="0"/>
                </a:lnTo>
                <a:close/>
              </a:path>
            </a:pathLst>
          </a:custGeom>
          <a:blipFill>
            <a:blip r:embed="rId3">
              <a:alphaModFix amt="68000"/>
            </a:blip>
            <a:stretch>
              <a:fillRect/>
            </a:stretch>
          </a:blipFill>
        </p:spPr>
        <p:txBody>
          <a:bodyPr/>
          <a:lstStyle/>
          <a:p>
            <a:endParaRPr lang="en-US"/>
          </a:p>
        </p:txBody>
      </p:sp>
      <p:grpSp>
        <p:nvGrpSpPr>
          <p:cNvPr id="61" name="Group 4">
            <a:extLst>
              <a:ext uri="{FF2B5EF4-FFF2-40B4-BE49-F238E27FC236}">
                <a16:creationId xmlns:a16="http://schemas.microsoft.com/office/drawing/2014/main" id="{189B401D-C19C-214D-4BC4-7C6AEAEF9830}"/>
              </a:ext>
            </a:extLst>
          </p:cNvPr>
          <p:cNvGrpSpPr/>
          <p:nvPr/>
        </p:nvGrpSpPr>
        <p:grpSpPr>
          <a:xfrm>
            <a:off x="10687768" y="5559070"/>
            <a:ext cx="3352800" cy="2716250"/>
            <a:chOff x="76200" y="19050"/>
            <a:chExt cx="1458190" cy="1261637"/>
          </a:xfrm>
        </p:grpSpPr>
        <p:sp>
          <p:nvSpPr>
            <p:cNvPr id="62" name="Freeform 5">
              <a:extLst>
                <a:ext uri="{FF2B5EF4-FFF2-40B4-BE49-F238E27FC236}">
                  <a16:creationId xmlns:a16="http://schemas.microsoft.com/office/drawing/2014/main" id="{8B95EFB4-9DC0-03B5-41CE-9B7C9CDE8A96}"/>
                </a:ext>
              </a:extLst>
            </p:cNvPr>
            <p:cNvSpPr/>
            <p:nvPr/>
          </p:nvSpPr>
          <p:spPr>
            <a:xfrm>
              <a:off x="721590" y="46788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034"/>
            </a:solidFill>
          </p:spPr>
          <p:txBody>
            <a:bodyPr/>
            <a:lstStyle/>
            <a:p>
              <a:endParaRPr lang="en-US"/>
            </a:p>
          </p:txBody>
        </p:sp>
        <p:sp>
          <p:nvSpPr>
            <p:cNvPr id="63" name="TextBox 6">
              <a:extLst>
                <a:ext uri="{FF2B5EF4-FFF2-40B4-BE49-F238E27FC236}">
                  <a16:creationId xmlns:a16="http://schemas.microsoft.com/office/drawing/2014/main" id="{31C1063A-6EA9-28A9-9189-E5FF9C51E876}"/>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4" name="Group 7">
            <a:extLst>
              <a:ext uri="{FF2B5EF4-FFF2-40B4-BE49-F238E27FC236}">
                <a16:creationId xmlns:a16="http://schemas.microsoft.com/office/drawing/2014/main" id="{FE222253-A5B2-7809-4797-77B3B3811F42}"/>
              </a:ext>
            </a:extLst>
          </p:cNvPr>
          <p:cNvGrpSpPr/>
          <p:nvPr/>
        </p:nvGrpSpPr>
        <p:grpSpPr>
          <a:xfrm>
            <a:off x="10585999" y="6592580"/>
            <a:ext cx="3387547" cy="2168403"/>
            <a:chOff x="76200" y="-360054"/>
            <a:chExt cx="1604937" cy="1096654"/>
          </a:xfrm>
        </p:grpSpPr>
        <p:sp>
          <p:nvSpPr>
            <p:cNvPr id="65" name="Freeform 8">
              <a:extLst>
                <a:ext uri="{FF2B5EF4-FFF2-40B4-BE49-F238E27FC236}">
                  <a16:creationId xmlns:a16="http://schemas.microsoft.com/office/drawing/2014/main" id="{102771D3-90DA-3D33-1365-289D4A0DD149}"/>
                </a:ext>
              </a:extLst>
            </p:cNvPr>
            <p:cNvSpPr/>
            <p:nvPr/>
          </p:nvSpPr>
          <p:spPr>
            <a:xfrm>
              <a:off x="868337" y="-360054"/>
              <a:ext cx="812800" cy="8074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66" name="TextBox 9">
              <a:extLst>
                <a:ext uri="{FF2B5EF4-FFF2-40B4-BE49-F238E27FC236}">
                  <a16:creationId xmlns:a16="http://schemas.microsoft.com/office/drawing/2014/main" id="{5D4CF97E-0467-0CF7-981A-39F2FB42B7E6}"/>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67" name="Freeform 17">
            <a:extLst>
              <a:ext uri="{FF2B5EF4-FFF2-40B4-BE49-F238E27FC236}">
                <a16:creationId xmlns:a16="http://schemas.microsoft.com/office/drawing/2014/main" id="{92E4C72B-2476-9830-E908-6EEC139A2710}"/>
              </a:ext>
            </a:extLst>
          </p:cNvPr>
          <p:cNvSpPr/>
          <p:nvPr/>
        </p:nvSpPr>
        <p:spPr>
          <a:xfrm>
            <a:off x="12546881" y="6947802"/>
            <a:ext cx="1076530" cy="951129"/>
          </a:xfrm>
          <a:custGeom>
            <a:avLst/>
            <a:gdLst/>
            <a:ahLst/>
            <a:cxnLst/>
            <a:rect l="l" t="t" r="r" b="b"/>
            <a:pathLst>
              <a:path w="1147438" h="1147438">
                <a:moveTo>
                  <a:pt x="0" y="0"/>
                </a:moveTo>
                <a:lnTo>
                  <a:pt x="1147438" y="0"/>
                </a:lnTo>
                <a:lnTo>
                  <a:pt x="1147438" y="1147438"/>
                </a:lnTo>
                <a:lnTo>
                  <a:pt x="0" y="11474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8" name="Freeform 2">
            <a:extLst>
              <a:ext uri="{FF2B5EF4-FFF2-40B4-BE49-F238E27FC236}">
                <a16:creationId xmlns:a16="http://schemas.microsoft.com/office/drawing/2014/main" id="{05BA58B8-B353-AC86-0A80-E92B66CA11F8}"/>
              </a:ext>
            </a:extLst>
          </p:cNvPr>
          <p:cNvSpPr/>
          <p:nvPr/>
        </p:nvSpPr>
        <p:spPr>
          <a:xfrm>
            <a:off x="14381360" y="6469626"/>
            <a:ext cx="2013408" cy="1981200"/>
          </a:xfrm>
          <a:custGeom>
            <a:avLst/>
            <a:gdLst/>
            <a:ahLst/>
            <a:cxnLst/>
            <a:rect l="l" t="t" r="r" b="b"/>
            <a:pathLst>
              <a:path w="2313161" h="2321868">
                <a:moveTo>
                  <a:pt x="0" y="0"/>
                </a:moveTo>
                <a:lnTo>
                  <a:pt x="2313161" y="0"/>
                </a:lnTo>
                <a:lnTo>
                  <a:pt x="2313161" y="2321868"/>
                </a:lnTo>
                <a:lnTo>
                  <a:pt x="0" y="2321868"/>
                </a:lnTo>
                <a:lnTo>
                  <a:pt x="0" y="0"/>
                </a:lnTo>
                <a:close/>
              </a:path>
            </a:pathLst>
          </a:custGeom>
          <a:blipFill>
            <a:blip r:embed="rId3">
              <a:alphaModFix amt="68000"/>
            </a:blip>
            <a:stretch>
              <a:fillRect/>
            </a:stretch>
          </a:blipFill>
        </p:spPr>
        <p:txBody>
          <a:bodyPr/>
          <a:lstStyle/>
          <a:p>
            <a:endParaRPr lang="en-US"/>
          </a:p>
        </p:txBody>
      </p:sp>
      <p:grpSp>
        <p:nvGrpSpPr>
          <p:cNvPr id="71" name="Group 4">
            <a:extLst>
              <a:ext uri="{FF2B5EF4-FFF2-40B4-BE49-F238E27FC236}">
                <a16:creationId xmlns:a16="http://schemas.microsoft.com/office/drawing/2014/main" id="{54707E64-89E0-35BE-AA5D-2787FAA3733F}"/>
              </a:ext>
            </a:extLst>
          </p:cNvPr>
          <p:cNvGrpSpPr/>
          <p:nvPr/>
        </p:nvGrpSpPr>
        <p:grpSpPr>
          <a:xfrm>
            <a:off x="12952439" y="5557271"/>
            <a:ext cx="3352800" cy="2716251"/>
            <a:chOff x="76200" y="19050"/>
            <a:chExt cx="1458190" cy="1261637"/>
          </a:xfrm>
        </p:grpSpPr>
        <p:sp>
          <p:nvSpPr>
            <p:cNvPr id="72" name="Freeform 5">
              <a:extLst>
                <a:ext uri="{FF2B5EF4-FFF2-40B4-BE49-F238E27FC236}">
                  <a16:creationId xmlns:a16="http://schemas.microsoft.com/office/drawing/2014/main" id="{522607F0-127D-66E5-7AD3-B581D5D0C8CC}"/>
                </a:ext>
              </a:extLst>
            </p:cNvPr>
            <p:cNvSpPr/>
            <p:nvPr/>
          </p:nvSpPr>
          <p:spPr>
            <a:xfrm>
              <a:off x="721590" y="46788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034"/>
            </a:solidFill>
          </p:spPr>
          <p:txBody>
            <a:bodyPr/>
            <a:lstStyle/>
            <a:p>
              <a:endParaRPr lang="en-US"/>
            </a:p>
          </p:txBody>
        </p:sp>
        <p:sp>
          <p:nvSpPr>
            <p:cNvPr id="73" name="TextBox 6">
              <a:extLst>
                <a:ext uri="{FF2B5EF4-FFF2-40B4-BE49-F238E27FC236}">
                  <a16:creationId xmlns:a16="http://schemas.microsoft.com/office/drawing/2014/main" id="{46589A5D-E32F-E07C-0E8A-B9556B56D46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5" name="Group 7">
            <a:extLst>
              <a:ext uri="{FF2B5EF4-FFF2-40B4-BE49-F238E27FC236}">
                <a16:creationId xmlns:a16="http://schemas.microsoft.com/office/drawing/2014/main" id="{2A00238A-4F48-42EB-5D55-BBCAFA63C191}"/>
              </a:ext>
            </a:extLst>
          </p:cNvPr>
          <p:cNvGrpSpPr/>
          <p:nvPr/>
        </p:nvGrpSpPr>
        <p:grpSpPr>
          <a:xfrm>
            <a:off x="12780615" y="6592582"/>
            <a:ext cx="3463511" cy="1931703"/>
            <a:chOff x="76200" y="-240345"/>
            <a:chExt cx="1640927" cy="976945"/>
          </a:xfrm>
        </p:grpSpPr>
        <p:sp>
          <p:nvSpPr>
            <p:cNvPr id="76" name="Freeform 8">
              <a:extLst>
                <a:ext uri="{FF2B5EF4-FFF2-40B4-BE49-F238E27FC236}">
                  <a16:creationId xmlns:a16="http://schemas.microsoft.com/office/drawing/2014/main" id="{A71E6CBE-36E9-0094-0D32-9125069A6633}"/>
                </a:ext>
              </a:extLst>
            </p:cNvPr>
            <p:cNvSpPr/>
            <p:nvPr/>
          </p:nvSpPr>
          <p:spPr>
            <a:xfrm>
              <a:off x="904327" y="-240345"/>
              <a:ext cx="812800" cy="8074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77" name="TextBox 9">
              <a:extLst>
                <a:ext uri="{FF2B5EF4-FFF2-40B4-BE49-F238E27FC236}">
                  <a16:creationId xmlns:a16="http://schemas.microsoft.com/office/drawing/2014/main" id="{F06ACC4D-B6CC-49C6-F6C0-8AC251D931D0}"/>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78" name="Freeform 25">
            <a:extLst>
              <a:ext uri="{FF2B5EF4-FFF2-40B4-BE49-F238E27FC236}">
                <a16:creationId xmlns:a16="http://schemas.microsoft.com/office/drawing/2014/main" id="{CBFBC98F-9556-D298-0FEE-95B52EFB7399}"/>
              </a:ext>
            </a:extLst>
          </p:cNvPr>
          <p:cNvSpPr/>
          <p:nvPr/>
        </p:nvSpPr>
        <p:spPr>
          <a:xfrm>
            <a:off x="14910314" y="6876712"/>
            <a:ext cx="1046665" cy="1028209"/>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0" name="Content Placeholder 34">
            <a:extLst>
              <a:ext uri="{FF2B5EF4-FFF2-40B4-BE49-F238E27FC236}">
                <a16:creationId xmlns:a16="http://schemas.microsoft.com/office/drawing/2014/main" id="{18275F4A-DE75-A5F2-636E-8F7EEE29EC01}"/>
              </a:ext>
            </a:extLst>
          </p:cNvPr>
          <p:cNvSpPr txBox="1">
            <a:spLocks/>
          </p:cNvSpPr>
          <p:nvPr/>
        </p:nvSpPr>
        <p:spPr>
          <a:xfrm>
            <a:off x="2167378" y="5029611"/>
            <a:ext cx="2785622" cy="6077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t>Sub Objectives</a:t>
            </a:r>
          </a:p>
        </p:txBody>
      </p:sp>
      <p:sp>
        <p:nvSpPr>
          <p:cNvPr id="81" name="Content Placeholder 34">
            <a:extLst>
              <a:ext uri="{FF2B5EF4-FFF2-40B4-BE49-F238E27FC236}">
                <a16:creationId xmlns:a16="http://schemas.microsoft.com/office/drawing/2014/main" id="{AA7A5AC8-4A04-3B8A-0030-E34FBE6BA813}"/>
              </a:ext>
            </a:extLst>
          </p:cNvPr>
          <p:cNvSpPr txBox="1">
            <a:spLocks/>
          </p:cNvSpPr>
          <p:nvPr/>
        </p:nvSpPr>
        <p:spPr>
          <a:xfrm>
            <a:off x="3036419" y="5793359"/>
            <a:ext cx="1671408" cy="79363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solidFill>
                  <a:srgbClr val="2E8B57"/>
                </a:solidFill>
              </a:rPr>
              <a:t>Navigation Assistance</a:t>
            </a:r>
          </a:p>
        </p:txBody>
      </p:sp>
      <p:sp>
        <p:nvSpPr>
          <p:cNvPr id="82" name="Content Placeholder 34">
            <a:extLst>
              <a:ext uri="{FF2B5EF4-FFF2-40B4-BE49-F238E27FC236}">
                <a16:creationId xmlns:a16="http://schemas.microsoft.com/office/drawing/2014/main" id="{36A1C671-97AC-1474-46B4-59A387060617}"/>
              </a:ext>
            </a:extLst>
          </p:cNvPr>
          <p:cNvSpPr txBox="1">
            <a:spLocks/>
          </p:cNvSpPr>
          <p:nvPr/>
        </p:nvSpPr>
        <p:spPr>
          <a:xfrm>
            <a:off x="5535475" y="5810777"/>
            <a:ext cx="1791264" cy="73619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solidFill>
                  <a:srgbClr val="2E8B57"/>
                </a:solidFill>
              </a:rPr>
              <a:t>Reading Assistance</a:t>
            </a:r>
            <a:endParaRPr lang="en-US" sz="2000">
              <a:solidFill>
                <a:srgbClr val="2E8B57"/>
              </a:solidFill>
              <a:ea typeface="Calibri"/>
              <a:cs typeface="Calibri"/>
            </a:endParaRPr>
          </a:p>
        </p:txBody>
      </p:sp>
      <p:sp>
        <p:nvSpPr>
          <p:cNvPr id="83" name="Content Placeholder 34">
            <a:extLst>
              <a:ext uri="{FF2B5EF4-FFF2-40B4-BE49-F238E27FC236}">
                <a16:creationId xmlns:a16="http://schemas.microsoft.com/office/drawing/2014/main" id="{2E8D7828-3D5B-12A7-DC33-90C5CB131628}"/>
              </a:ext>
            </a:extLst>
          </p:cNvPr>
          <p:cNvSpPr txBox="1">
            <a:spLocks/>
          </p:cNvSpPr>
          <p:nvPr/>
        </p:nvSpPr>
        <p:spPr>
          <a:xfrm>
            <a:off x="7429495" y="5801056"/>
            <a:ext cx="2186372" cy="80040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solidFill>
                  <a:srgbClr val="2E8B57"/>
                </a:solidFill>
              </a:rPr>
              <a:t>Identifying known people</a:t>
            </a:r>
          </a:p>
        </p:txBody>
      </p:sp>
      <p:sp>
        <p:nvSpPr>
          <p:cNvPr id="84" name="Content Placeholder 34">
            <a:extLst>
              <a:ext uri="{FF2B5EF4-FFF2-40B4-BE49-F238E27FC236}">
                <a16:creationId xmlns:a16="http://schemas.microsoft.com/office/drawing/2014/main" id="{31E646C9-6011-B472-1747-725B6E9AB9C2}"/>
              </a:ext>
            </a:extLst>
          </p:cNvPr>
          <p:cNvSpPr txBox="1">
            <a:spLocks/>
          </p:cNvSpPr>
          <p:nvPr/>
        </p:nvSpPr>
        <p:spPr>
          <a:xfrm>
            <a:off x="9718364" y="5805085"/>
            <a:ext cx="2390516" cy="80040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solidFill>
                  <a:srgbClr val="2E8B57"/>
                </a:solidFill>
              </a:rPr>
              <a:t>Integration with mobile application</a:t>
            </a:r>
          </a:p>
        </p:txBody>
      </p:sp>
      <p:sp>
        <p:nvSpPr>
          <p:cNvPr id="85" name="Content Placeholder 34">
            <a:extLst>
              <a:ext uri="{FF2B5EF4-FFF2-40B4-BE49-F238E27FC236}">
                <a16:creationId xmlns:a16="http://schemas.microsoft.com/office/drawing/2014/main" id="{1C9E82E9-F55E-8502-3A59-DADAF74B928A}"/>
              </a:ext>
            </a:extLst>
          </p:cNvPr>
          <p:cNvSpPr txBox="1">
            <a:spLocks/>
          </p:cNvSpPr>
          <p:nvPr/>
        </p:nvSpPr>
        <p:spPr>
          <a:xfrm>
            <a:off x="12102738" y="5771025"/>
            <a:ext cx="2667447" cy="76188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solidFill>
                  <a:srgbClr val="2E8B57"/>
                </a:solidFill>
              </a:rPr>
              <a:t>Optimizing through </a:t>
            </a:r>
            <a:r>
              <a:rPr lang="en-US" sz="2000" err="1">
                <a:solidFill>
                  <a:srgbClr val="2E8B57"/>
                </a:solidFill>
              </a:rPr>
              <a:t>TinyML</a:t>
            </a:r>
            <a:r>
              <a:rPr lang="en-US" sz="2000">
                <a:solidFill>
                  <a:srgbClr val="2E8B57"/>
                </a:solidFill>
              </a:rPr>
              <a:t> and </a:t>
            </a:r>
            <a:r>
              <a:rPr lang="en-US" sz="2000" err="1">
                <a:solidFill>
                  <a:srgbClr val="2E8B57"/>
                </a:solidFill>
              </a:rPr>
              <a:t>EdgeAI</a:t>
            </a:r>
            <a:endParaRPr lang="en-US" sz="2000">
              <a:solidFill>
                <a:srgbClr val="2E8B57"/>
              </a:solidFill>
              <a:ea typeface="Calibri"/>
              <a:cs typeface="Calibri"/>
            </a:endParaRPr>
          </a:p>
        </p:txBody>
      </p:sp>
      <p:sp>
        <p:nvSpPr>
          <p:cNvPr id="86" name="Content Placeholder 34">
            <a:extLst>
              <a:ext uri="{FF2B5EF4-FFF2-40B4-BE49-F238E27FC236}">
                <a16:creationId xmlns:a16="http://schemas.microsoft.com/office/drawing/2014/main" id="{82432DB6-51C3-C9E9-2098-FED7E61B4BF6}"/>
              </a:ext>
            </a:extLst>
          </p:cNvPr>
          <p:cNvSpPr txBox="1">
            <a:spLocks/>
          </p:cNvSpPr>
          <p:nvPr/>
        </p:nvSpPr>
        <p:spPr>
          <a:xfrm>
            <a:off x="14776065" y="5773766"/>
            <a:ext cx="1868862" cy="60776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a:solidFill>
                  <a:srgbClr val="2E8B57"/>
                </a:solidFill>
              </a:rPr>
              <a:t>Evaluating and testing</a:t>
            </a:r>
            <a:endParaRPr lang="en-US" sz="2000">
              <a:solidFill>
                <a:srgbClr val="2E8B57"/>
              </a:solidFill>
              <a:ea typeface="Calibri"/>
              <a:cs typeface="Calibri"/>
            </a:endParaRPr>
          </a:p>
        </p:txBody>
      </p:sp>
    </p:spTree>
    <p:extLst>
      <p:ext uri="{BB962C8B-B14F-4D97-AF65-F5344CB8AC3E}">
        <p14:creationId xmlns:p14="http://schemas.microsoft.com/office/powerpoint/2010/main" val="1630897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CEE1D-056E-204B-85EC-B0487668A4D4}"/>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3C71B343-BE74-A953-DFCC-31A4F426C24F}"/>
              </a:ext>
            </a:extLst>
          </p:cNvPr>
          <p:cNvSpPr>
            <a:spLocks noGrp="1"/>
          </p:cNvSpPr>
          <p:nvPr>
            <p:ph type="title"/>
          </p:nvPr>
        </p:nvSpPr>
        <p:spPr>
          <a:xfrm>
            <a:off x="2414912" y="1191164"/>
            <a:ext cx="8803799" cy="1098299"/>
          </a:xfrm>
        </p:spPr>
        <p:txBody>
          <a:bodyPr>
            <a:normAutofit/>
          </a:bodyPr>
          <a:lstStyle/>
          <a:p>
            <a:r>
              <a:rPr lang="en-US" sz="6600">
                <a:solidFill>
                  <a:srgbClr val="2E8B57"/>
                </a:solidFill>
                <a:latin typeface="Times New Roman"/>
                <a:cs typeface="Times New Roman"/>
              </a:rPr>
              <a:t>Proposed Improvements </a:t>
            </a:r>
          </a:p>
        </p:txBody>
      </p:sp>
      <p:sp>
        <p:nvSpPr>
          <p:cNvPr id="35" name="Content Placeholder 34">
            <a:extLst>
              <a:ext uri="{FF2B5EF4-FFF2-40B4-BE49-F238E27FC236}">
                <a16:creationId xmlns:a16="http://schemas.microsoft.com/office/drawing/2014/main" id="{AC8023ED-09A3-5605-7F65-61C2D4EC5E5E}"/>
              </a:ext>
            </a:extLst>
          </p:cNvPr>
          <p:cNvSpPr>
            <a:spLocks noGrp="1"/>
          </p:cNvSpPr>
          <p:nvPr>
            <p:ph idx="1"/>
          </p:nvPr>
        </p:nvSpPr>
        <p:spPr>
          <a:xfrm>
            <a:off x="2415305" y="2567815"/>
            <a:ext cx="10484369" cy="5974735"/>
          </a:xfrm>
        </p:spPr>
        <p:txBody>
          <a:bodyPr vert="horz" lIns="91440" tIns="45720" rIns="91440" bIns="45720" rtlCol="0" anchor="t">
            <a:noAutofit/>
          </a:bodyPr>
          <a:lstStyle/>
          <a:p>
            <a:pPr marL="0" indent="0">
              <a:buNone/>
            </a:pPr>
            <a:endParaRPr lang="en-US" sz="4400">
              <a:ea typeface="Calibri"/>
              <a:cs typeface="Calibri"/>
            </a:endParaRPr>
          </a:p>
          <a:p>
            <a:pPr marL="0" indent="0">
              <a:buNone/>
            </a:pPr>
            <a:r>
              <a:rPr lang="en-US" sz="4000">
                <a:latin typeface="Arial"/>
                <a:ea typeface="+mn-lt"/>
                <a:cs typeface="Arial"/>
              </a:rPr>
              <a:t>•</a:t>
            </a:r>
            <a:r>
              <a:rPr lang="en-US" sz="4000">
                <a:ea typeface="+mn-lt"/>
                <a:cs typeface="+mn-lt"/>
              </a:rPr>
              <a:t>Increase Accuracy of the speech recognition</a:t>
            </a:r>
            <a:endParaRPr lang="en-US" sz="4000">
              <a:ea typeface="Calibri"/>
              <a:cs typeface="Calibri"/>
            </a:endParaRPr>
          </a:p>
          <a:p>
            <a:pPr marL="0" indent="0">
              <a:buNone/>
            </a:pPr>
            <a:r>
              <a:rPr lang="en-US" sz="4000">
                <a:latin typeface="Arial"/>
                <a:ea typeface="+mn-lt"/>
                <a:cs typeface="Arial"/>
              </a:rPr>
              <a:t>•</a:t>
            </a:r>
            <a:r>
              <a:rPr lang="en-US" sz="4000">
                <a:ea typeface="+mn-lt"/>
                <a:cs typeface="+mn-lt"/>
              </a:rPr>
              <a:t>Build the character identification model </a:t>
            </a:r>
            <a:endParaRPr lang="en-US" sz="4000">
              <a:ea typeface="Calibri"/>
              <a:cs typeface="Calibri"/>
            </a:endParaRPr>
          </a:p>
          <a:p>
            <a:pPr marL="0" indent="0">
              <a:buNone/>
            </a:pPr>
            <a:r>
              <a:rPr lang="en-US" sz="4000">
                <a:latin typeface="Arial"/>
                <a:ea typeface="+mn-lt"/>
                <a:cs typeface="Arial"/>
              </a:rPr>
              <a:t>•</a:t>
            </a:r>
            <a:r>
              <a:rPr lang="en-US" sz="4000">
                <a:ea typeface="+mn-lt"/>
                <a:cs typeface="+mn-lt"/>
              </a:rPr>
              <a:t>Automate all the process</a:t>
            </a:r>
            <a:endParaRPr lang="en-US" sz="4000">
              <a:ea typeface="Calibri"/>
              <a:cs typeface="Calibri"/>
            </a:endParaRPr>
          </a:p>
          <a:p>
            <a:pPr marL="0" indent="0">
              <a:buNone/>
            </a:pPr>
            <a:r>
              <a:rPr lang="en-US" sz="4000">
                <a:latin typeface="Arial"/>
                <a:ea typeface="+mn-lt"/>
                <a:cs typeface="Arial"/>
              </a:rPr>
              <a:t>•</a:t>
            </a:r>
            <a:r>
              <a:rPr lang="en-US" sz="4000">
                <a:ea typeface="+mn-lt"/>
                <a:cs typeface="+mn-lt"/>
              </a:rPr>
              <a:t>Make the model lightweight</a:t>
            </a:r>
            <a:endParaRPr lang="en-US" sz="4000">
              <a:ea typeface="Calibri"/>
              <a:cs typeface="Calibri"/>
            </a:endParaRPr>
          </a:p>
          <a:p>
            <a:pPr marL="0" indent="0">
              <a:buNone/>
            </a:pPr>
            <a:endParaRPr lang="en-US" sz="4000">
              <a:latin typeface="Arial"/>
              <a:ea typeface="Calibri"/>
              <a:cs typeface="Arial"/>
            </a:endParaRPr>
          </a:p>
          <a:p>
            <a:pPr>
              <a:buFont typeface="Arial"/>
              <a:buChar char="•"/>
            </a:pPr>
            <a:endParaRPr lang="en-US" sz="4800">
              <a:ea typeface="Calibri"/>
              <a:cs typeface="Calibri"/>
            </a:endParaRPr>
          </a:p>
        </p:txBody>
      </p:sp>
      <p:sp>
        <p:nvSpPr>
          <p:cNvPr id="42" name="Date Placeholder 41">
            <a:extLst>
              <a:ext uri="{FF2B5EF4-FFF2-40B4-BE49-F238E27FC236}">
                <a16:creationId xmlns:a16="http://schemas.microsoft.com/office/drawing/2014/main" id="{2E2DFE41-EB2F-37E6-CCD7-6170B625B526}"/>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51AFBDBA-7A63-0407-5A07-18DE9D66EEF9}"/>
              </a:ext>
            </a:extLst>
          </p:cNvPr>
          <p:cNvSpPr>
            <a:spLocks noGrp="1"/>
          </p:cNvSpPr>
          <p:nvPr>
            <p:ph type="sldNum" sz="quarter" idx="12"/>
          </p:nvPr>
        </p:nvSpPr>
        <p:spPr>
          <a:xfrm>
            <a:off x="17297400" y="9590570"/>
            <a:ext cx="614676" cy="57114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40</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6CA6F0E-95CE-7FD2-70F5-D61E52900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58F9AC-9C6C-9AFD-37D7-F4BE5AC0376D}"/>
              </a:ext>
            </a:extLst>
          </p:cNvPr>
          <p:cNvSpPr txBox="1"/>
          <p:nvPr/>
        </p:nvSpPr>
        <p:spPr>
          <a:xfrm>
            <a:off x="6820906" y="9594730"/>
            <a:ext cx="56063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IT218286 | </a:t>
            </a:r>
            <a:r>
              <a:rPr lang="en-US" sz="2400" err="1">
                <a:latin typeface="Times New Roman"/>
                <a:cs typeface="Times New Roman"/>
              </a:rPr>
              <a:t>Punchihewa</a:t>
            </a:r>
            <a:r>
              <a:rPr lang="en-US" sz="2400">
                <a:latin typeface="Times New Roman"/>
                <a:cs typeface="Times New Roman"/>
              </a:rPr>
              <a:t> A.S.G| R25-012​</a:t>
            </a:r>
            <a:endParaRPr lang="en-US"/>
          </a:p>
        </p:txBody>
      </p:sp>
      <p:pic>
        <p:nvPicPr>
          <p:cNvPr id="3" name="Picture 2" descr="3d Glasses with solid fill">
            <a:extLst>
              <a:ext uri="{FF2B5EF4-FFF2-40B4-BE49-F238E27FC236}">
                <a16:creationId xmlns:a16="http://schemas.microsoft.com/office/drawing/2014/main" id="{69E4C286-B72A-AC2F-0668-244A53CE95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71706" y="901625"/>
            <a:ext cx="2062059" cy="2087744"/>
          </a:xfrm>
          <a:prstGeom prst="rect">
            <a:avLst/>
          </a:prstGeom>
        </p:spPr>
      </p:pic>
      <p:sp>
        <p:nvSpPr>
          <p:cNvPr id="6" name="Oval 5">
            <a:extLst>
              <a:ext uri="{FF2B5EF4-FFF2-40B4-BE49-F238E27FC236}">
                <a16:creationId xmlns:a16="http://schemas.microsoft.com/office/drawing/2014/main" id="{34A20BD4-A283-F908-1A1B-6B4C538E515C}"/>
              </a:ext>
            </a:extLst>
          </p:cNvPr>
          <p:cNvSpPr/>
          <p:nvPr/>
        </p:nvSpPr>
        <p:spPr>
          <a:xfrm>
            <a:off x="467151" y="7656780"/>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6CFB92-5591-8D16-E6CF-A0B638F3CD20}"/>
              </a:ext>
            </a:extLst>
          </p:cNvPr>
          <p:cNvSpPr/>
          <p:nvPr/>
        </p:nvSpPr>
        <p:spPr>
          <a:xfrm>
            <a:off x="469661" y="8012869"/>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3BB5BF-E031-C66A-7CB7-7CD7E38D4316}"/>
              </a:ext>
            </a:extLst>
          </p:cNvPr>
          <p:cNvSpPr/>
          <p:nvPr/>
        </p:nvSpPr>
        <p:spPr>
          <a:xfrm>
            <a:off x="472440" y="8366760"/>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a:extLst>
              <a:ext uri="{FF2B5EF4-FFF2-40B4-BE49-F238E27FC236}">
                <a16:creationId xmlns:a16="http://schemas.microsoft.com/office/drawing/2014/main" id="{B4F248EC-B901-D5C1-AE5E-240BFF17705A}"/>
              </a:ext>
            </a:extLst>
          </p:cNvPr>
          <p:cNvSpPr/>
          <p:nvPr/>
        </p:nvSpPr>
        <p:spPr>
          <a:xfrm rot="5400000">
            <a:off x="1361144" y="-1498305"/>
            <a:ext cx="1255350" cy="3977641"/>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533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A294B-F8F9-F2DF-1BBD-E6FEEDC08DEF}"/>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1845BBF0-861C-BB2F-C493-8036F4EE0AFA}"/>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AF0DFA5F-64E4-7AA0-5371-A05744A9D683}"/>
              </a:ext>
            </a:extLst>
          </p:cNvPr>
          <p:cNvSpPr>
            <a:spLocks noGrp="1"/>
          </p:cNvSpPr>
          <p:nvPr>
            <p:ph type="sldNum" sz="quarter" idx="12"/>
          </p:nvPr>
        </p:nvSpPr>
        <p:spPr>
          <a:xfrm>
            <a:off x="17297400" y="9603412"/>
            <a:ext cx="515104"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41</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E8F7B203-F8CF-05C0-EC62-D86568469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CD4B8D-5784-E51B-684B-0B698ADFD2DA}"/>
              </a:ext>
            </a:extLst>
          </p:cNvPr>
          <p:cNvSpPr txBox="1"/>
          <p:nvPr/>
        </p:nvSpPr>
        <p:spPr>
          <a:xfrm>
            <a:off x="6888192" y="9594730"/>
            <a:ext cx="52948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IT218286 | </a:t>
            </a:r>
            <a:r>
              <a:rPr lang="en-US" sz="2400" err="1">
                <a:latin typeface="Times New Roman"/>
                <a:cs typeface="Times New Roman"/>
              </a:rPr>
              <a:t>Punchihewa</a:t>
            </a:r>
            <a:r>
              <a:rPr lang="en-US" sz="2400">
                <a:latin typeface="Times New Roman"/>
                <a:cs typeface="Times New Roman"/>
              </a:rPr>
              <a:t> A.S.G| R25-012 </a:t>
            </a:r>
            <a:endParaRPr lang="en-US"/>
          </a:p>
        </p:txBody>
      </p:sp>
      <p:pic>
        <p:nvPicPr>
          <p:cNvPr id="4" name="Picture 3" descr="A blue checklist with a pencil and check marks&#10;&#10;AI-generated content may be incorrect.">
            <a:extLst>
              <a:ext uri="{FF2B5EF4-FFF2-40B4-BE49-F238E27FC236}">
                <a16:creationId xmlns:a16="http://schemas.microsoft.com/office/drawing/2014/main" id="{99B52F2F-F048-1AFE-26DC-843FE61943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660" y="479123"/>
            <a:ext cx="580666" cy="580666"/>
          </a:xfrm>
          <a:prstGeom prst="rect">
            <a:avLst/>
          </a:prstGeom>
        </p:spPr>
      </p:pic>
      <p:sp>
        <p:nvSpPr>
          <p:cNvPr id="7" name="Diamond 6">
            <a:extLst>
              <a:ext uri="{FF2B5EF4-FFF2-40B4-BE49-F238E27FC236}">
                <a16:creationId xmlns:a16="http://schemas.microsoft.com/office/drawing/2014/main" id="{0588AAB3-8260-519F-5F09-A96DF6424472}"/>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endParaRPr>
          </a:p>
        </p:txBody>
      </p:sp>
      <p:sp>
        <p:nvSpPr>
          <p:cNvPr id="9" name="Diamond 8">
            <a:extLst>
              <a:ext uri="{FF2B5EF4-FFF2-40B4-BE49-F238E27FC236}">
                <a16:creationId xmlns:a16="http://schemas.microsoft.com/office/drawing/2014/main" id="{4F42AA63-15B6-9070-78B6-0ABABA38196D}"/>
              </a:ext>
            </a:extLst>
          </p:cNvPr>
          <p:cNvSpPr/>
          <p:nvPr/>
        </p:nvSpPr>
        <p:spPr>
          <a:xfrm>
            <a:off x="321649" y="747456"/>
            <a:ext cx="619197" cy="640792"/>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517121E2-2474-2EF0-6C66-9E52749BC3A7}"/>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A6F50908-3C5D-8C8A-C6E1-E4231C94FDCE}"/>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diagram of a computer program&#10;&#10;AI-generated content may be incorrect.">
            <a:extLst>
              <a:ext uri="{FF2B5EF4-FFF2-40B4-BE49-F238E27FC236}">
                <a16:creationId xmlns:a16="http://schemas.microsoft.com/office/drawing/2014/main" id="{DDEC22F9-0405-506B-368E-D13BBFFAA99A}"/>
              </a:ext>
            </a:extLst>
          </p:cNvPr>
          <p:cNvPicPr>
            <a:picLocks noChangeAspect="1"/>
          </p:cNvPicPr>
          <p:nvPr/>
        </p:nvPicPr>
        <p:blipFill>
          <a:blip r:embed="rId4"/>
          <a:stretch>
            <a:fillRect/>
          </a:stretch>
        </p:blipFill>
        <p:spPr>
          <a:xfrm>
            <a:off x="1168520" y="1979942"/>
            <a:ext cx="9502716" cy="6327117"/>
          </a:xfrm>
          <a:prstGeom prst="rect">
            <a:avLst/>
          </a:prstGeom>
        </p:spPr>
      </p:pic>
      <p:sp>
        <p:nvSpPr>
          <p:cNvPr id="14" name="TextBox 13">
            <a:extLst>
              <a:ext uri="{FF2B5EF4-FFF2-40B4-BE49-F238E27FC236}">
                <a16:creationId xmlns:a16="http://schemas.microsoft.com/office/drawing/2014/main" id="{3E5C7EB3-9005-1698-D2C1-33F56F2EE078}"/>
              </a:ext>
            </a:extLst>
          </p:cNvPr>
          <p:cNvSpPr txBox="1"/>
          <p:nvPr/>
        </p:nvSpPr>
        <p:spPr>
          <a:xfrm>
            <a:off x="11869947" y="4505146"/>
            <a:ext cx="567617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Dataset – Publicly Available dataset of Sinhala audio clips on </a:t>
            </a:r>
            <a:r>
              <a:rPr lang="en-US" sz="3200" err="1"/>
              <a:t>kaggle</a:t>
            </a:r>
            <a:r>
              <a:rPr lang="en-US" sz="3200"/>
              <a:t> by Keshan </a:t>
            </a:r>
            <a:r>
              <a:rPr lang="en-US" sz="3200" err="1"/>
              <a:t>Sodimana</a:t>
            </a:r>
            <a:r>
              <a:rPr lang="en-US" sz="3200"/>
              <a:t> (Sinhala </a:t>
            </a:r>
            <a:r>
              <a:rPr lang="en-US" sz="3200" err="1"/>
              <a:t>tts</a:t>
            </a:r>
            <a:r>
              <a:rPr lang="en-US" sz="3200"/>
              <a:t> dataset)</a:t>
            </a:r>
            <a:endParaRPr lang="en-US" sz="3200">
              <a:ea typeface="Calibri"/>
              <a:cs typeface="Calibri"/>
            </a:endParaRPr>
          </a:p>
        </p:txBody>
      </p:sp>
      <p:sp>
        <p:nvSpPr>
          <p:cNvPr id="3" name="TextBox 2">
            <a:extLst>
              <a:ext uri="{FF2B5EF4-FFF2-40B4-BE49-F238E27FC236}">
                <a16:creationId xmlns:a16="http://schemas.microsoft.com/office/drawing/2014/main" id="{67898A6C-BD4C-88E6-1D69-300CF39FA024}"/>
              </a:ext>
            </a:extLst>
          </p:cNvPr>
          <p:cNvSpPr txBox="1"/>
          <p:nvPr/>
        </p:nvSpPr>
        <p:spPr>
          <a:xfrm>
            <a:off x="11869947" y="2111316"/>
            <a:ext cx="567617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OpenAI whisper multi language model fine tuned for Sinhala Language</a:t>
            </a:r>
            <a:endParaRPr lang="en-US"/>
          </a:p>
        </p:txBody>
      </p:sp>
    </p:spTree>
    <p:extLst>
      <p:ext uri="{BB962C8B-B14F-4D97-AF65-F5344CB8AC3E}">
        <p14:creationId xmlns:p14="http://schemas.microsoft.com/office/powerpoint/2010/main" val="139090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8893-7D20-DD9C-7949-2C299F0404E0}"/>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7F4A91C6-0DCF-EEAA-F7FA-A726F31F6316}"/>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EF80B5F3-E72D-6D14-2F74-4A1E7ED8CD51}"/>
              </a:ext>
            </a:extLst>
          </p:cNvPr>
          <p:cNvSpPr>
            <a:spLocks noGrp="1"/>
          </p:cNvSpPr>
          <p:nvPr>
            <p:ph type="sldNum" sz="quarter" idx="12"/>
          </p:nvPr>
        </p:nvSpPr>
        <p:spPr>
          <a:xfrm>
            <a:off x="17312244" y="9603412"/>
            <a:ext cx="500260" cy="45956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42</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98E312C2-4357-95D5-545C-FF54A523C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631FF5-5972-06B1-B9E8-83B7C3C593C3}"/>
              </a:ext>
            </a:extLst>
          </p:cNvPr>
          <p:cNvSpPr txBox="1"/>
          <p:nvPr/>
        </p:nvSpPr>
        <p:spPr>
          <a:xfrm>
            <a:off x="6888192" y="9594730"/>
            <a:ext cx="52948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IT218286 | </a:t>
            </a:r>
            <a:r>
              <a:rPr lang="en-US" sz="2400" err="1">
                <a:latin typeface="Times New Roman"/>
                <a:cs typeface="Times New Roman"/>
              </a:rPr>
              <a:t>Punchihewa</a:t>
            </a:r>
            <a:r>
              <a:rPr lang="en-US" sz="2400">
                <a:latin typeface="Times New Roman"/>
                <a:cs typeface="Times New Roman"/>
              </a:rPr>
              <a:t> A.S.G| R25-012 </a:t>
            </a:r>
            <a:endParaRPr lang="en-US"/>
          </a:p>
        </p:txBody>
      </p:sp>
      <p:pic>
        <p:nvPicPr>
          <p:cNvPr id="7" name="Picture 6" descr="A screenshot of a computer program&#10;&#10;AI-generated content may be incorrect.">
            <a:extLst>
              <a:ext uri="{FF2B5EF4-FFF2-40B4-BE49-F238E27FC236}">
                <a16:creationId xmlns:a16="http://schemas.microsoft.com/office/drawing/2014/main" id="{C9131427-F62C-81E3-F434-1500D379B29F}"/>
              </a:ext>
            </a:extLst>
          </p:cNvPr>
          <p:cNvPicPr>
            <a:picLocks noChangeAspect="1"/>
          </p:cNvPicPr>
          <p:nvPr/>
        </p:nvPicPr>
        <p:blipFill>
          <a:blip r:embed="rId3"/>
          <a:stretch>
            <a:fillRect/>
          </a:stretch>
        </p:blipFill>
        <p:spPr>
          <a:xfrm>
            <a:off x="885914" y="4313"/>
            <a:ext cx="15782925" cy="9372600"/>
          </a:xfrm>
          <a:prstGeom prst="rect">
            <a:avLst/>
          </a:prstGeom>
        </p:spPr>
      </p:pic>
    </p:spTree>
    <p:extLst>
      <p:ext uri="{BB962C8B-B14F-4D97-AF65-F5344CB8AC3E}">
        <p14:creationId xmlns:p14="http://schemas.microsoft.com/office/powerpoint/2010/main" val="3709966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graph&#10;&#10;AI-generated content may be incorrect.">
            <a:extLst>
              <a:ext uri="{FF2B5EF4-FFF2-40B4-BE49-F238E27FC236}">
                <a16:creationId xmlns:a16="http://schemas.microsoft.com/office/drawing/2014/main" id="{87E5F21C-6D31-DFB5-53A2-4DE8ECBFE8D5}"/>
              </a:ext>
            </a:extLst>
          </p:cNvPr>
          <p:cNvPicPr>
            <a:picLocks noGrp="1" noChangeAspect="1"/>
          </p:cNvPicPr>
          <p:nvPr>
            <p:ph idx="1"/>
          </p:nvPr>
        </p:nvPicPr>
        <p:blipFill>
          <a:blip r:embed="rId2"/>
          <a:stretch>
            <a:fillRect/>
          </a:stretch>
        </p:blipFill>
        <p:spPr>
          <a:xfrm>
            <a:off x="974784" y="1066909"/>
            <a:ext cx="16316863" cy="8137337"/>
          </a:xfrm>
        </p:spPr>
      </p:pic>
    </p:spTree>
    <p:extLst>
      <p:ext uri="{BB962C8B-B14F-4D97-AF65-F5344CB8AC3E}">
        <p14:creationId xmlns:p14="http://schemas.microsoft.com/office/powerpoint/2010/main" val="2414653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F2E02-29D2-73D1-128F-9F25495FF699}"/>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40FDC2C6-83D4-A116-2A9E-550DAA961DC1}"/>
              </a:ext>
            </a:extLst>
          </p:cNvPr>
          <p:cNvSpPr>
            <a:spLocks noGrp="1"/>
          </p:cNvSpPr>
          <p:nvPr>
            <p:ph type="title"/>
          </p:nvPr>
        </p:nvSpPr>
        <p:spPr>
          <a:xfrm>
            <a:off x="2414912" y="1191164"/>
            <a:ext cx="8803799" cy="1098299"/>
          </a:xfrm>
        </p:spPr>
        <p:txBody>
          <a:bodyPr>
            <a:normAutofit/>
          </a:bodyPr>
          <a:lstStyle/>
          <a:p>
            <a:r>
              <a:rPr lang="en-US" sz="6600">
                <a:solidFill>
                  <a:srgbClr val="2E8B57"/>
                </a:solidFill>
                <a:latin typeface="Times New Roman"/>
                <a:cs typeface="Times New Roman"/>
              </a:rPr>
              <a:t>Proposed Improvements</a:t>
            </a:r>
            <a:endParaRPr lang="en-US"/>
          </a:p>
        </p:txBody>
      </p:sp>
      <p:sp>
        <p:nvSpPr>
          <p:cNvPr id="35" name="Content Placeholder 34">
            <a:extLst>
              <a:ext uri="{FF2B5EF4-FFF2-40B4-BE49-F238E27FC236}">
                <a16:creationId xmlns:a16="http://schemas.microsoft.com/office/drawing/2014/main" id="{E6ACFF84-6408-4756-F9EF-EB0C9E13B969}"/>
              </a:ext>
            </a:extLst>
          </p:cNvPr>
          <p:cNvSpPr>
            <a:spLocks noGrp="1"/>
          </p:cNvSpPr>
          <p:nvPr>
            <p:ph idx="1"/>
          </p:nvPr>
        </p:nvSpPr>
        <p:spPr>
          <a:xfrm>
            <a:off x="3126984" y="2783475"/>
            <a:ext cx="7961143" cy="4961131"/>
          </a:xfrm>
        </p:spPr>
        <p:txBody>
          <a:bodyPr vert="horz" lIns="91440" tIns="45720" rIns="91440" bIns="45720" rtlCol="0" anchor="t">
            <a:noAutofit/>
          </a:bodyPr>
          <a:lstStyle/>
          <a:p>
            <a:pPr marL="0" indent="0">
              <a:buNone/>
            </a:pPr>
            <a:endParaRPr lang="en-US" sz="3600">
              <a:ea typeface="Calibri"/>
              <a:cs typeface="Calibri"/>
            </a:endParaRPr>
          </a:p>
          <a:p>
            <a:pPr>
              <a:buFont typeface="Arial"/>
              <a:buChar char="•"/>
            </a:pPr>
            <a:r>
              <a:rPr lang="en-US" sz="3600">
                <a:ea typeface="+mn-lt"/>
                <a:cs typeface="+mn-lt"/>
              </a:rPr>
              <a:t>Increase Accuracy of the speech recognition</a:t>
            </a:r>
            <a:endParaRPr lang="en-US" sz="3600">
              <a:ea typeface="Calibri"/>
              <a:cs typeface="Calibri"/>
            </a:endParaRPr>
          </a:p>
          <a:p>
            <a:pPr>
              <a:buFont typeface="Arial"/>
            </a:pPr>
            <a:r>
              <a:rPr lang="en-US" sz="3600">
                <a:ea typeface="+mn-lt"/>
                <a:cs typeface="+mn-lt"/>
              </a:rPr>
              <a:t>Build the </a:t>
            </a:r>
            <a:r>
              <a:rPr lang="en-US" sz="3600" err="1">
                <a:ea typeface="+mn-lt"/>
                <a:cs typeface="+mn-lt"/>
              </a:rPr>
              <a:t>sinhala</a:t>
            </a:r>
            <a:r>
              <a:rPr lang="en-US" sz="3600">
                <a:ea typeface="+mn-lt"/>
                <a:cs typeface="+mn-lt"/>
              </a:rPr>
              <a:t> character identification model </a:t>
            </a:r>
            <a:endParaRPr lang="en-US" sz="3600">
              <a:ea typeface="Calibri"/>
              <a:cs typeface="Calibri"/>
            </a:endParaRPr>
          </a:p>
          <a:p>
            <a:pPr>
              <a:buFont typeface="Arial"/>
            </a:pPr>
            <a:r>
              <a:rPr lang="en-US" sz="3600">
                <a:ea typeface="+mn-lt"/>
                <a:cs typeface="+mn-lt"/>
              </a:rPr>
              <a:t>Automate all the process</a:t>
            </a:r>
            <a:endParaRPr lang="en-US" sz="3600">
              <a:ea typeface="Calibri"/>
              <a:cs typeface="Calibri"/>
            </a:endParaRPr>
          </a:p>
          <a:p>
            <a:pPr>
              <a:buFont typeface="Arial"/>
            </a:pPr>
            <a:r>
              <a:rPr lang="en-US" sz="3600">
                <a:ea typeface="+mn-lt"/>
                <a:cs typeface="+mn-lt"/>
              </a:rPr>
              <a:t>Make the model more lightweight</a:t>
            </a:r>
            <a:endParaRPr lang="en-US" sz="3600">
              <a:ea typeface="Calibri"/>
              <a:cs typeface="Calibri"/>
            </a:endParaRPr>
          </a:p>
          <a:p>
            <a:pPr>
              <a:buFont typeface="Arial"/>
              <a:buChar char="•"/>
            </a:pPr>
            <a:r>
              <a:rPr lang="en-US" sz="3600">
                <a:latin typeface="Calibri"/>
                <a:ea typeface="Calibri"/>
                <a:cs typeface="Calibri"/>
              </a:rPr>
              <a:t>Make an interface for audio to text </a:t>
            </a:r>
          </a:p>
          <a:p>
            <a:pPr marL="0" indent="0">
              <a:buNone/>
            </a:pPr>
            <a:endParaRPr lang="en-US" sz="3600">
              <a:latin typeface="Arial"/>
              <a:ea typeface="Calibri"/>
              <a:cs typeface="Arial"/>
            </a:endParaRPr>
          </a:p>
          <a:p>
            <a:pPr>
              <a:buFont typeface="Arial"/>
              <a:buChar char="•"/>
            </a:pPr>
            <a:endParaRPr lang="en-US" sz="3600">
              <a:ea typeface="Calibri"/>
              <a:cs typeface="Calibri"/>
            </a:endParaRPr>
          </a:p>
        </p:txBody>
      </p:sp>
      <p:sp>
        <p:nvSpPr>
          <p:cNvPr id="42" name="Date Placeholder 41">
            <a:extLst>
              <a:ext uri="{FF2B5EF4-FFF2-40B4-BE49-F238E27FC236}">
                <a16:creationId xmlns:a16="http://schemas.microsoft.com/office/drawing/2014/main" id="{1132D920-312B-DDFA-2C13-AAAC3909FDFD}"/>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1E9E2AD4-1915-D01D-308A-CE7458EEC613}"/>
              </a:ext>
            </a:extLst>
          </p:cNvPr>
          <p:cNvSpPr>
            <a:spLocks noGrp="1"/>
          </p:cNvSpPr>
          <p:nvPr>
            <p:ph type="sldNum" sz="quarter" idx="12"/>
          </p:nvPr>
        </p:nvSpPr>
        <p:spPr>
          <a:xfrm>
            <a:off x="17297400" y="9590570"/>
            <a:ext cx="614676" cy="571146"/>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44</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91AE80FE-3FFE-66C5-99B6-DC02BF998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CDF00C-B6CB-C1E6-DC04-FD97C76EACEF}"/>
              </a:ext>
            </a:extLst>
          </p:cNvPr>
          <p:cNvSpPr txBox="1"/>
          <p:nvPr/>
        </p:nvSpPr>
        <p:spPr>
          <a:xfrm>
            <a:off x="6820906" y="9594730"/>
            <a:ext cx="56063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cs typeface="Times New Roman"/>
              </a:rPr>
              <a:t>IT218286 | </a:t>
            </a:r>
            <a:r>
              <a:rPr lang="en-US" sz="2400" err="1">
                <a:latin typeface="Times New Roman"/>
                <a:cs typeface="Times New Roman"/>
              </a:rPr>
              <a:t>Punchihewa</a:t>
            </a:r>
            <a:r>
              <a:rPr lang="en-US" sz="2400">
                <a:latin typeface="Times New Roman"/>
                <a:cs typeface="Times New Roman"/>
              </a:rPr>
              <a:t> A.S.G| R25-012​</a:t>
            </a:r>
            <a:endParaRPr lang="en-US"/>
          </a:p>
        </p:txBody>
      </p:sp>
      <p:pic>
        <p:nvPicPr>
          <p:cNvPr id="3" name="Picture 2" descr="3d Glasses with solid fill">
            <a:extLst>
              <a:ext uri="{FF2B5EF4-FFF2-40B4-BE49-F238E27FC236}">
                <a16:creationId xmlns:a16="http://schemas.microsoft.com/office/drawing/2014/main" id="{F5DE2675-141D-B0F1-4BDA-E33B9E074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30499" y="1181984"/>
            <a:ext cx="2062059" cy="2087744"/>
          </a:xfrm>
          <a:prstGeom prst="rect">
            <a:avLst/>
          </a:prstGeom>
        </p:spPr>
      </p:pic>
      <p:sp>
        <p:nvSpPr>
          <p:cNvPr id="6" name="Oval 5">
            <a:extLst>
              <a:ext uri="{FF2B5EF4-FFF2-40B4-BE49-F238E27FC236}">
                <a16:creationId xmlns:a16="http://schemas.microsoft.com/office/drawing/2014/main" id="{4535EAAF-0140-97A8-0986-E987CBF645AD}"/>
              </a:ext>
            </a:extLst>
          </p:cNvPr>
          <p:cNvSpPr/>
          <p:nvPr/>
        </p:nvSpPr>
        <p:spPr>
          <a:xfrm>
            <a:off x="467151" y="7656780"/>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4A06AA-F9CD-42AB-248C-3291B4F1982F}"/>
              </a:ext>
            </a:extLst>
          </p:cNvPr>
          <p:cNvSpPr/>
          <p:nvPr/>
        </p:nvSpPr>
        <p:spPr>
          <a:xfrm>
            <a:off x="469661" y="8012869"/>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6AFDF5-DCFF-2E71-0388-F9BCBF4F00FE}"/>
              </a:ext>
            </a:extLst>
          </p:cNvPr>
          <p:cNvSpPr/>
          <p:nvPr/>
        </p:nvSpPr>
        <p:spPr>
          <a:xfrm>
            <a:off x="472440" y="8366760"/>
            <a:ext cx="242161" cy="17980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a:extLst>
              <a:ext uri="{FF2B5EF4-FFF2-40B4-BE49-F238E27FC236}">
                <a16:creationId xmlns:a16="http://schemas.microsoft.com/office/drawing/2014/main" id="{F8CF296F-1B47-F4A6-0C28-5C0B361AB3A5}"/>
              </a:ext>
            </a:extLst>
          </p:cNvPr>
          <p:cNvSpPr/>
          <p:nvPr/>
        </p:nvSpPr>
        <p:spPr>
          <a:xfrm rot="5400000">
            <a:off x="1361144" y="-1498305"/>
            <a:ext cx="1255350" cy="3977641"/>
          </a:xfrm>
          <a:prstGeom prst="corne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931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en-US"/>
            </a:p>
          </p:txBody>
        </p:sp>
      </p:grpSp>
      <p:sp>
        <p:nvSpPr>
          <p:cNvPr id="5" name="Freeform 5"/>
          <p:cNvSpPr/>
          <p:nvPr/>
        </p:nvSpPr>
        <p:spPr>
          <a:xfrm rot="18632802"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6464"/>
            </a:solidFill>
          </p:spPr>
          <p:txBody>
            <a:bodyPr/>
            <a:lstStyle/>
            <a:p>
              <a:endParaRPr lang="en-US"/>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US"/>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txBody>
            <a:bodyPr/>
            <a:lstStyle/>
            <a:p>
              <a:endParaRPr lang="en-US"/>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22" name="TextBox 22"/>
          <p:cNvSpPr txBox="1"/>
          <p:nvPr/>
        </p:nvSpPr>
        <p:spPr>
          <a:xfrm>
            <a:off x="1034729" y="3875590"/>
            <a:ext cx="7538244" cy="1633786"/>
          </a:xfrm>
          <a:prstGeom prst="rect">
            <a:avLst/>
          </a:prstGeom>
        </p:spPr>
        <p:txBody>
          <a:bodyPr lIns="0" tIns="0" rIns="0" bIns="0" rtlCol="0" anchor="t">
            <a:spAutoFit/>
          </a:bodyPr>
          <a:lstStyle/>
          <a:p>
            <a:pPr algn="l">
              <a:lnSpc>
                <a:spcPts val="11991"/>
              </a:lnSpc>
            </a:pPr>
            <a:r>
              <a:rPr lang="en-US" sz="10518" b="1">
                <a:solidFill>
                  <a:srgbClr val="0E8388"/>
                </a:solidFill>
                <a:latin typeface="Poppins Bold"/>
                <a:ea typeface="Poppins Bold"/>
                <a:cs typeface="Poppins Bold"/>
                <a:sym typeface="Poppins Bold"/>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6">
            <a:extLst>
              <a:ext uri="{FF2B5EF4-FFF2-40B4-BE49-F238E27FC236}">
                <a16:creationId xmlns:a16="http://schemas.microsoft.com/office/drawing/2014/main" id="{08A2952B-1CFD-E131-301F-E6231B31CDEB}"/>
              </a:ext>
            </a:extLst>
          </p:cNvPr>
          <p:cNvSpPr>
            <a:spLocks noGrp="1"/>
          </p:cNvSpPr>
          <p:nvPr>
            <p:ph type="ctrTitle"/>
          </p:nvPr>
        </p:nvSpPr>
        <p:spPr>
          <a:xfrm>
            <a:off x="4099507" y="4419728"/>
            <a:ext cx="10088986" cy="1447543"/>
          </a:xfrm>
        </p:spPr>
        <p:txBody>
          <a:bodyPr>
            <a:noAutofit/>
          </a:bodyPr>
          <a:lstStyle/>
          <a:p>
            <a:r>
              <a:rPr lang="en-US" sz="6000" b="1">
                <a:latin typeface="Times New Roman" panose="02020603050405020304" pitchFamily="18" charset="0"/>
                <a:cs typeface="Times New Roman" panose="02020603050405020304" pitchFamily="18" charset="0"/>
              </a:rPr>
              <a:t>IT21820946 | Rayan Weragala</a:t>
            </a:r>
          </a:p>
        </p:txBody>
      </p:sp>
      <p:sp>
        <p:nvSpPr>
          <p:cNvPr id="68" name="Subtitle 67">
            <a:extLst>
              <a:ext uri="{FF2B5EF4-FFF2-40B4-BE49-F238E27FC236}">
                <a16:creationId xmlns:a16="http://schemas.microsoft.com/office/drawing/2014/main" id="{C7F9B8F0-CDA3-8419-24E7-DEC0D9509E1C}"/>
              </a:ext>
            </a:extLst>
          </p:cNvPr>
          <p:cNvSpPr>
            <a:spLocks noGrp="1"/>
          </p:cNvSpPr>
          <p:nvPr>
            <p:ph type="subTitle" idx="1"/>
          </p:nvPr>
        </p:nvSpPr>
        <p:spPr>
          <a:xfrm>
            <a:off x="5798985" y="5867271"/>
            <a:ext cx="6690029" cy="854193"/>
          </a:xfrm>
        </p:spPr>
        <p:txBody>
          <a:bodyPr>
            <a:normAutofit/>
          </a:bodyPr>
          <a:lstStyle/>
          <a:p>
            <a:pPr algn="ctr"/>
            <a:r>
              <a:rPr lang="en-US" sz="2400" b="1" kern="1400" spc="-50">
                <a:effectLst/>
                <a:latin typeface="Times New Roman" panose="02020603050405020304" pitchFamily="18" charset="0"/>
                <a:ea typeface="Yu Gothic Light" panose="020B0300000000000000" pitchFamily="34" charset="-128"/>
                <a:cs typeface="Times New Roman" panose="02020603050405020304" pitchFamily="18" charset="0"/>
              </a:rPr>
              <a:t>BSc (Hons) Degree in Information Technology (specialization in Information Technology)</a:t>
            </a:r>
            <a:endParaRPr lang="en-US" sz="2400" b="1" kern="1400" spc="-50">
              <a:effectLst/>
              <a:latin typeface="Calibri Light" panose="020F0302020204030204" pitchFamily="34" charset="0"/>
              <a:ea typeface="Yu Gothic Light" panose="020B0300000000000000" pitchFamily="34" charset="-128"/>
              <a:cs typeface="Times New Roman" panose="02020603050405020304" pitchFamily="18" charset="0"/>
            </a:endParaRPr>
          </a:p>
        </p:txBody>
      </p:sp>
      <p:pic>
        <p:nvPicPr>
          <p:cNvPr id="80" name="Picture 2">
            <a:extLst>
              <a:ext uri="{FF2B5EF4-FFF2-40B4-BE49-F238E27FC236}">
                <a16:creationId xmlns:a16="http://schemas.microsoft.com/office/drawing/2014/main" id="{1D07CD9A-E75A-1184-2E16-DB16659D8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40578"/>
            <a:ext cx="4216730" cy="854193"/>
          </a:xfrm>
          <a:prstGeom prst="rect">
            <a:avLst/>
          </a:prstGeom>
          <a:noFill/>
          <a:extLst>
            <a:ext uri="{909E8E84-426E-40DD-AFC4-6F175D3DCCD1}">
              <a14:hiddenFill xmlns:a14="http://schemas.microsoft.com/office/drawing/2010/main">
                <a:solidFill>
                  <a:srgbClr val="FFFFFF"/>
                </a:solidFill>
              </a14:hiddenFill>
            </a:ext>
          </a:extLst>
        </p:spPr>
      </p:pic>
      <p:sp>
        <p:nvSpPr>
          <p:cNvPr id="3" name="Half Frame 2">
            <a:extLst>
              <a:ext uri="{FF2B5EF4-FFF2-40B4-BE49-F238E27FC236}">
                <a16:creationId xmlns:a16="http://schemas.microsoft.com/office/drawing/2014/main" id="{B1C82AF1-FE39-6510-1BA5-DC97FDD57632}"/>
              </a:ext>
            </a:extLst>
          </p:cNvPr>
          <p:cNvSpPr/>
          <p:nvPr/>
        </p:nvSpPr>
        <p:spPr>
          <a:xfrm>
            <a:off x="-21265" y="0"/>
            <a:ext cx="2063425" cy="6507737"/>
          </a:xfrm>
          <a:prstGeom prst="half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973CE7BF-516C-A362-DC13-F03D7AA74C87}"/>
              </a:ext>
            </a:extLst>
          </p:cNvPr>
          <p:cNvSpPr/>
          <p:nvPr/>
        </p:nvSpPr>
        <p:spPr>
          <a:xfrm>
            <a:off x="15387179" y="7504348"/>
            <a:ext cx="1658761" cy="1454633"/>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DED1316E-291E-C0DD-A8AB-C3E78BFBCC3D}"/>
              </a:ext>
            </a:extLst>
          </p:cNvPr>
          <p:cNvSpPr/>
          <p:nvPr/>
        </p:nvSpPr>
        <p:spPr>
          <a:xfrm>
            <a:off x="15087552" y="7504349"/>
            <a:ext cx="528367" cy="499104"/>
          </a:xfrm>
          <a:prstGeom prst="diamond">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46474DED-7BC7-EBF3-1E6D-1719DD482E5C}"/>
              </a:ext>
            </a:extLst>
          </p:cNvPr>
          <p:cNvSpPr/>
          <p:nvPr/>
        </p:nvSpPr>
        <p:spPr>
          <a:xfrm>
            <a:off x="14323288" y="8003453"/>
            <a:ext cx="994295" cy="955529"/>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567A4865-26A7-AD6A-BE14-E5CC2F78519B}"/>
              </a:ext>
            </a:extLst>
          </p:cNvPr>
          <p:cNvSpPr/>
          <p:nvPr/>
        </p:nvSpPr>
        <p:spPr>
          <a:xfrm>
            <a:off x="15209520" y="8759290"/>
            <a:ext cx="772529" cy="698796"/>
          </a:xfrm>
          <a:prstGeom prst="diamond">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77">
            <a:extLst>
              <a:ext uri="{FF2B5EF4-FFF2-40B4-BE49-F238E27FC236}">
                <a16:creationId xmlns:a16="http://schemas.microsoft.com/office/drawing/2014/main" id="{09CA7D50-47F0-51ED-D1BD-CE92F8D4BCDD}"/>
              </a:ext>
            </a:extLst>
          </p:cNvPr>
          <p:cNvSpPr>
            <a:spLocks noGrp="1"/>
          </p:cNvSpPr>
          <p:nvPr>
            <p:ph type="ftr" sz="quarter" idx="11"/>
          </p:nvPr>
        </p:nvSpPr>
        <p:spPr>
          <a:xfrm>
            <a:off x="6553200" y="9456401"/>
            <a:ext cx="5181600" cy="723900"/>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sp>
        <p:nvSpPr>
          <p:cNvPr id="13" name="Date Placeholder 41">
            <a:extLst>
              <a:ext uri="{FF2B5EF4-FFF2-40B4-BE49-F238E27FC236}">
                <a16:creationId xmlns:a16="http://schemas.microsoft.com/office/drawing/2014/main" id="{2112309C-58FC-0CE0-9C80-A65CFDEAC4C5}"/>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14" name="Slide Number Placeholder 43">
            <a:extLst>
              <a:ext uri="{FF2B5EF4-FFF2-40B4-BE49-F238E27FC236}">
                <a16:creationId xmlns:a16="http://schemas.microsoft.com/office/drawing/2014/main" id="{2A0BEFA5-BC6A-CDEF-8DE4-BE7142321013}"/>
              </a:ext>
            </a:extLst>
          </p:cNvPr>
          <p:cNvSpPr>
            <a:spLocks noGrp="1"/>
          </p:cNvSpPr>
          <p:nvPr>
            <p:ph type="sldNum" sz="quarter" idx="12"/>
          </p:nvPr>
        </p:nvSpPr>
        <p:spPr>
          <a:xfrm>
            <a:off x="17297400" y="9603412"/>
            <a:ext cx="396351" cy="429878"/>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5</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16" name="Picture 15" descr="A person with glasses and a beard&#10;&#10;Description automatically generated">
            <a:extLst>
              <a:ext uri="{FF2B5EF4-FFF2-40B4-BE49-F238E27FC236}">
                <a16:creationId xmlns:a16="http://schemas.microsoft.com/office/drawing/2014/main" id="{0043AECC-5981-7C10-5616-43DE0802A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487" y="1297209"/>
            <a:ext cx="3435025" cy="33309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FF91-F72F-DC0A-E7AD-F31D2415AA4A}"/>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2C659C35-7D91-F401-7770-73BBA1B2C308}"/>
              </a:ext>
            </a:extLst>
          </p:cNvPr>
          <p:cNvSpPr>
            <a:spLocks noGrp="1"/>
          </p:cNvSpPr>
          <p:nvPr>
            <p:ph type="title"/>
          </p:nvPr>
        </p:nvSpPr>
        <p:spPr>
          <a:xfrm>
            <a:off x="3015281" y="619918"/>
            <a:ext cx="15105079" cy="1426052"/>
          </a:xfrm>
        </p:spPr>
        <p:txBody>
          <a:bodyPr>
            <a:noAutofit/>
          </a:bodyPr>
          <a:lstStyle/>
          <a:p>
            <a:pPr algn="l"/>
            <a:r>
              <a:rPr lang="en-US" b="1">
                <a:solidFill>
                  <a:srgbClr val="2E8B57"/>
                </a:solidFill>
                <a:latin typeface="Times New Roman" panose="02020603050405020304" pitchFamily="18" charset="0"/>
                <a:cs typeface="Times New Roman" panose="02020603050405020304" pitchFamily="18" charset="0"/>
              </a:rPr>
              <a:t>Component 01 : Real-Time Facial Recognition for Identifying Known Individuals with Personalized Voice Feedback.</a:t>
            </a:r>
          </a:p>
        </p:txBody>
      </p:sp>
      <p:sp>
        <p:nvSpPr>
          <p:cNvPr id="42" name="Date Placeholder 41">
            <a:extLst>
              <a:ext uri="{FF2B5EF4-FFF2-40B4-BE49-F238E27FC236}">
                <a16:creationId xmlns:a16="http://schemas.microsoft.com/office/drawing/2014/main" id="{31E15E74-B88E-7715-50E5-7749B00E62C1}"/>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F98A7CB0-0DA5-A9C0-18A8-60CBD23E115D}"/>
              </a:ext>
            </a:extLst>
          </p:cNvPr>
          <p:cNvSpPr>
            <a:spLocks noGrp="1"/>
          </p:cNvSpPr>
          <p:nvPr>
            <p:ph type="sldNum" sz="quarter" idx="12"/>
          </p:nvPr>
        </p:nvSpPr>
        <p:spPr>
          <a:xfrm>
            <a:off x="17297400" y="9603412"/>
            <a:ext cx="396351" cy="429878"/>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6</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1BA64419-6DAE-AC68-32FE-F0E9FF943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 y="9271310"/>
            <a:ext cx="5013960" cy="101569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7">
            <a:extLst>
              <a:ext uri="{FF2B5EF4-FFF2-40B4-BE49-F238E27FC236}">
                <a16:creationId xmlns:a16="http://schemas.microsoft.com/office/drawing/2014/main" id="{46614814-E24C-18D6-188D-9CF4EBAD4540}"/>
              </a:ext>
            </a:extLst>
          </p:cNvPr>
          <p:cNvSpPr>
            <a:spLocks noGrp="1"/>
          </p:cNvSpPr>
          <p:nvPr>
            <p:ph type="ftr" sz="quarter" idx="11"/>
          </p:nvPr>
        </p:nvSpPr>
        <p:spPr>
          <a:xfrm>
            <a:off x="6743700" y="9583401"/>
            <a:ext cx="5340350" cy="708025"/>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sp>
        <p:nvSpPr>
          <p:cNvPr id="11" name="Arrow: Chevron 10">
            <a:extLst>
              <a:ext uri="{FF2B5EF4-FFF2-40B4-BE49-F238E27FC236}">
                <a16:creationId xmlns:a16="http://schemas.microsoft.com/office/drawing/2014/main" id="{68B384D0-F3D8-3074-1BAC-30BDE16D3147}"/>
              </a:ext>
            </a:extLst>
          </p:cNvPr>
          <p:cNvSpPr/>
          <p:nvPr/>
        </p:nvSpPr>
        <p:spPr>
          <a:xfrm>
            <a:off x="484255" y="760888"/>
            <a:ext cx="1176903" cy="1144112"/>
          </a:xfrm>
          <a:prstGeom prst="chevron">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B0930609-C9E2-CFBE-F6AC-38B10635D96C}"/>
              </a:ext>
            </a:extLst>
          </p:cNvPr>
          <p:cNvSpPr/>
          <p:nvPr/>
        </p:nvSpPr>
        <p:spPr>
          <a:xfrm>
            <a:off x="1429135" y="760888"/>
            <a:ext cx="1176903" cy="1144112"/>
          </a:xfrm>
          <a:prstGeom prst="chevron">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5887FCD5-06D5-CB21-17FB-0B3C67F751F6}"/>
              </a:ext>
            </a:extLst>
          </p:cNvPr>
          <p:cNvSpPr txBox="1"/>
          <p:nvPr/>
        </p:nvSpPr>
        <p:spPr>
          <a:xfrm>
            <a:off x="1238025" y="3501815"/>
            <a:ext cx="10107258" cy="6093976"/>
          </a:xfrm>
          <a:prstGeom prst="rect">
            <a:avLst/>
          </a:prstGeom>
          <a:noFill/>
        </p:spPr>
        <p:txBody>
          <a:bodyPr wrap="square" lIns="91440" tIns="45720" rIns="91440" bIns="45720" rtlCol="0" anchor="t">
            <a:spAutoFit/>
          </a:bodyPr>
          <a:lstStyle/>
          <a:p>
            <a:r>
              <a:rPr lang="en-US" sz="2800">
                <a:ea typeface="+mn-lt"/>
                <a:cs typeface="+mn-lt"/>
              </a:rPr>
              <a:t>In Sri Lanka, visually impaired individuals face significant challenges in identifying and recognizing people during social interactions, limiting their independence and social confidence. Current assistive technologies are often too expensive or inaccessible for many in developing countries.</a:t>
            </a:r>
          </a:p>
          <a:p>
            <a:endParaRPr lang="en-US">
              <a:ea typeface="+mn-lt"/>
              <a:cs typeface="+mn-lt"/>
            </a:endParaRPr>
          </a:p>
          <a:p>
            <a:r>
              <a:rPr lang="en-US" sz="2800">
                <a:ea typeface="+mn-lt"/>
                <a:cs typeface="+mn-lt"/>
              </a:rPr>
              <a:t>Key features include:</a:t>
            </a:r>
            <a:endParaRPr lang="en-US" sz="2800">
              <a:ea typeface="Calibri"/>
              <a:cs typeface="Calibri"/>
            </a:endParaRPr>
          </a:p>
          <a:p>
            <a:pPr marL="285750" indent="-285750">
              <a:buFont typeface="Arial"/>
              <a:buChar char="•"/>
            </a:pPr>
            <a:r>
              <a:rPr lang="en-US" sz="2800" b="1">
                <a:ea typeface="+mn-lt"/>
                <a:cs typeface="+mn-lt"/>
              </a:rPr>
              <a:t>Lightweight Models</a:t>
            </a:r>
            <a:r>
              <a:rPr lang="en-US" sz="2800">
                <a:ea typeface="+mn-lt"/>
                <a:cs typeface="+mn-lt"/>
              </a:rPr>
              <a:t>: Optimized facial recognition using </a:t>
            </a:r>
            <a:r>
              <a:rPr lang="en-US" sz="2800" b="1" err="1">
                <a:ea typeface="+mn-lt"/>
                <a:cs typeface="+mn-lt"/>
              </a:rPr>
              <a:t>TinyML</a:t>
            </a:r>
            <a:r>
              <a:rPr lang="en-US" sz="2800">
                <a:ea typeface="+mn-lt"/>
                <a:cs typeface="+mn-lt"/>
              </a:rPr>
              <a:t> and </a:t>
            </a:r>
            <a:r>
              <a:rPr lang="en-US" sz="2800" b="1">
                <a:ea typeface="+mn-lt"/>
                <a:cs typeface="+mn-lt"/>
              </a:rPr>
              <a:t>edge AI</a:t>
            </a:r>
            <a:r>
              <a:rPr lang="en-US" sz="2800">
                <a:ea typeface="+mn-lt"/>
                <a:cs typeface="+mn-lt"/>
              </a:rPr>
              <a:t> for real-time processing.</a:t>
            </a:r>
            <a:endParaRPr lang="en-US" sz="2800">
              <a:ea typeface="Calibri"/>
              <a:cs typeface="Calibri"/>
            </a:endParaRPr>
          </a:p>
          <a:p>
            <a:pPr marL="285750" indent="-285750">
              <a:buFont typeface="Arial"/>
              <a:buChar char="•"/>
            </a:pPr>
            <a:r>
              <a:rPr lang="en-US" sz="2800" b="1">
                <a:ea typeface="+mn-lt"/>
                <a:cs typeface="+mn-lt"/>
              </a:rPr>
              <a:t>Personalized Voice Feedback</a:t>
            </a:r>
            <a:r>
              <a:rPr lang="en-US" sz="2800">
                <a:ea typeface="+mn-lt"/>
                <a:cs typeface="+mn-lt"/>
              </a:rPr>
              <a:t>: Provides names and context-specific details via headphones or bone-conduction speakers.</a:t>
            </a:r>
          </a:p>
          <a:p>
            <a:pPr marL="285750" indent="-285750">
              <a:buFont typeface="Arial"/>
              <a:buChar char="•"/>
            </a:pPr>
            <a:r>
              <a:rPr lang="en-US" sz="2800" b="1">
                <a:ea typeface="+mn-lt"/>
                <a:cs typeface="+mn-lt"/>
              </a:rPr>
              <a:t>Low-Cost Design</a:t>
            </a:r>
            <a:r>
              <a:rPr lang="en-US" sz="2800">
                <a:ea typeface="+mn-lt"/>
                <a:cs typeface="+mn-lt"/>
              </a:rPr>
              <a:t>: Built with economical hardware to ensure affordability and accessibility.</a:t>
            </a:r>
          </a:p>
          <a:p>
            <a:endParaRPr lang="en-US">
              <a:ea typeface="Calibri"/>
              <a:cs typeface="Calibri"/>
            </a:endParaRPr>
          </a:p>
          <a:p>
            <a:endParaRPr lang="en-US">
              <a:ea typeface="Calibri"/>
              <a:cs typeface="Calibri"/>
            </a:endParaRPr>
          </a:p>
        </p:txBody>
      </p:sp>
      <p:sp>
        <p:nvSpPr>
          <p:cNvPr id="23" name="Title 7">
            <a:extLst>
              <a:ext uri="{FF2B5EF4-FFF2-40B4-BE49-F238E27FC236}">
                <a16:creationId xmlns:a16="http://schemas.microsoft.com/office/drawing/2014/main" id="{D078C7BC-94F7-7801-0146-C7BEABA359EC}"/>
              </a:ext>
            </a:extLst>
          </p:cNvPr>
          <p:cNvSpPr txBox="1">
            <a:spLocks/>
          </p:cNvSpPr>
          <p:nvPr/>
        </p:nvSpPr>
        <p:spPr>
          <a:xfrm>
            <a:off x="-1213877" y="2382966"/>
            <a:ext cx="8458315" cy="792162"/>
          </a:xfrm>
          <a:prstGeom prst="rect">
            <a:avLst/>
          </a:prstGeom>
          <a:no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00B050"/>
                </a:solidFill>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3405916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9E40-0B06-8768-61D7-79F16844F355}"/>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161047D0-0B74-AD7B-F543-B70DF473699D}"/>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D2C55444-D340-FA8E-4CBD-EC8943275505}"/>
              </a:ext>
            </a:extLst>
          </p:cNvPr>
          <p:cNvSpPr>
            <a:spLocks noGrp="1"/>
          </p:cNvSpPr>
          <p:nvPr>
            <p:ph type="sldNum" sz="quarter" idx="12"/>
          </p:nvPr>
        </p:nvSpPr>
        <p:spPr>
          <a:xfrm>
            <a:off x="17297400" y="9603411"/>
            <a:ext cx="518652" cy="477671"/>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7</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EB6EB832-36D4-0928-D3AB-D6C1A53C2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7">
            <a:extLst>
              <a:ext uri="{FF2B5EF4-FFF2-40B4-BE49-F238E27FC236}">
                <a16:creationId xmlns:a16="http://schemas.microsoft.com/office/drawing/2014/main" id="{25C43E80-CDE3-EE32-7003-FA47018B09DE}"/>
              </a:ext>
            </a:extLst>
          </p:cNvPr>
          <p:cNvSpPr>
            <a:spLocks noGrp="1"/>
          </p:cNvSpPr>
          <p:nvPr>
            <p:ph type="ftr" sz="quarter" idx="11"/>
          </p:nvPr>
        </p:nvSpPr>
        <p:spPr>
          <a:xfrm>
            <a:off x="6553200" y="9593101"/>
            <a:ext cx="5276850" cy="676275"/>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a:t>
            </a:r>
            <a:r>
              <a:rPr lang="en-US" sz="2400" err="1">
                <a:solidFill>
                  <a:schemeClr val="tx1"/>
                </a:solidFill>
                <a:latin typeface="Times New Roman" panose="02020603050405020304" pitchFamily="18" charset="0"/>
                <a:cs typeface="Times New Roman" panose="02020603050405020304" pitchFamily="18" charset="0"/>
              </a:rPr>
              <a:t>Weragala</a:t>
            </a:r>
            <a:r>
              <a:rPr lang="en-US" sz="2400">
                <a:solidFill>
                  <a:schemeClr val="tx1"/>
                </a:solidFill>
                <a:latin typeface="Times New Roman" panose="02020603050405020304" pitchFamily="18" charset="0"/>
                <a:cs typeface="Times New Roman" panose="02020603050405020304" pitchFamily="18" charset="0"/>
              </a:rPr>
              <a:t> | R25-012</a:t>
            </a:r>
          </a:p>
        </p:txBody>
      </p:sp>
      <p:pic>
        <p:nvPicPr>
          <p:cNvPr id="3" name="Picture 2" descr="A blue and white question mark in a speech bubble&#10;&#10;Description automatically generated">
            <a:extLst>
              <a:ext uri="{FF2B5EF4-FFF2-40B4-BE49-F238E27FC236}">
                <a16:creationId xmlns:a16="http://schemas.microsoft.com/office/drawing/2014/main" id="{C619115B-0875-61AD-25AE-B3A48CBF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263" y="433999"/>
            <a:ext cx="705460" cy="705460"/>
          </a:xfrm>
          <a:prstGeom prst="rect">
            <a:avLst/>
          </a:prstGeom>
        </p:spPr>
      </p:pic>
      <p:sp>
        <p:nvSpPr>
          <p:cNvPr id="4" name="Diamond 3">
            <a:extLst>
              <a:ext uri="{FF2B5EF4-FFF2-40B4-BE49-F238E27FC236}">
                <a16:creationId xmlns:a16="http://schemas.microsoft.com/office/drawing/2014/main" id="{0C3182D8-BA9A-53B2-455C-C1CE8F5B66E2}"/>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A3D41966-854D-8D6E-AFE6-649904ED63EE}"/>
              </a:ext>
            </a:extLst>
          </p:cNvPr>
          <p:cNvSpPr/>
          <p:nvPr/>
        </p:nvSpPr>
        <p:spPr>
          <a:xfrm>
            <a:off x="321649" y="747456"/>
            <a:ext cx="619197" cy="640792"/>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C1CAB9A7-0730-3E31-20CA-A708110FDA80}"/>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9E6D91B0-5F78-EE11-DD9E-531E61405A5D}"/>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40D0B-5E64-850C-1981-C3A151F9E49D}"/>
              </a:ext>
            </a:extLst>
          </p:cNvPr>
          <p:cNvSpPr/>
          <p:nvPr/>
        </p:nvSpPr>
        <p:spPr>
          <a:xfrm>
            <a:off x="1716065" y="2821638"/>
            <a:ext cx="4427928" cy="4129362"/>
          </a:xfrm>
          <a:prstGeom prst="ellipse">
            <a:avLst/>
          </a:prstGeom>
          <a:solidFill>
            <a:schemeClr val="bg1"/>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400" b="1">
                <a:solidFill>
                  <a:schemeClr val="tx1"/>
                </a:solidFill>
                <a:ea typeface="+mn-lt"/>
                <a:cs typeface="+mn-lt"/>
              </a:rPr>
              <a:t> To develop a facial recognition system using </a:t>
            </a:r>
            <a:r>
              <a:rPr lang="en-US" sz="2400" b="1" err="1">
                <a:solidFill>
                  <a:schemeClr val="tx1"/>
                </a:solidFill>
                <a:ea typeface="+mn-lt"/>
                <a:cs typeface="+mn-lt"/>
              </a:rPr>
              <a:t>TinyML</a:t>
            </a:r>
            <a:r>
              <a:rPr lang="en-US" sz="2400" b="1">
                <a:solidFill>
                  <a:schemeClr val="tx1"/>
                </a:solidFill>
                <a:ea typeface="+mn-lt"/>
                <a:cs typeface="+mn-lt"/>
              </a:rPr>
              <a:t> and Edge AI that allows visually impaired individuals to add and store known faces as "friends" for future recognition</a:t>
            </a:r>
            <a:endParaRPr lang="en-US" sz="2400" b="1">
              <a:solidFill>
                <a:schemeClr val="tx1"/>
              </a:solidFill>
              <a:ea typeface="Calibri"/>
              <a:cs typeface="Calibri"/>
            </a:endParaRPr>
          </a:p>
        </p:txBody>
      </p:sp>
      <p:sp>
        <p:nvSpPr>
          <p:cNvPr id="16" name="Block Arc 15">
            <a:extLst>
              <a:ext uri="{FF2B5EF4-FFF2-40B4-BE49-F238E27FC236}">
                <a16:creationId xmlns:a16="http://schemas.microsoft.com/office/drawing/2014/main" id="{2EE69593-5E0A-06C8-30E7-45482100E072}"/>
              </a:ext>
            </a:extLst>
          </p:cNvPr>
          <p:cNvSpPr/>
          <p:nvPr/>
        </p:nvSpPr>
        <p:spPr>
          <a:xfrm rot="5400000">
            <a:off x="839219" y="1482037"/>
            <a:ext cx="6475550" cy="6758047"/>
          </a:xfrm>
          <a:prstGeom prst="blockArc">
            <a:avLst>
              <a:gd name="adj1" fmla="val 10888496"/>
              <a:gd name="adj2" fmla="val 165227"/>
              <a:gd name="adj3" fmla="val 12710"/>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592486E8-165B-0E56-2C00-B5589247D3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0002" y="2965527"/>
            <a:ext cx="612567" cy="612567"/>
          </a:xfrm>
          <a:prstGeom prst="rect">
            <a:avLst/>
          </a:prstGeom>
        </p:spPr>
      </p:pic>
      <p:sp>
        <p:nvSpPr>
          <p:cNvPr id="18" name="Title 7">
            <a:extLst>
              <a:ext uri="{FF2B5EF4-FFF2-40B4-BE49-F238E27FC236}">
                <a16:creationId xmlns:a16="http://schemas.microsoft.com/office/drawing/2014/main" id="{555A1BBE-2B2D-8172-02AA-8349CE2793B7}"/>
              </a:ext>
            </a:extLst>
          </p:cNvPr>
          <p:cNvSpPr>
            <a:spLocks noGrp="1"/>
          </p:cNvSpPr>
          <p:nvPr>
            <p:ph type="title"/>
          </p:nvPr>
        </p:nvSpPr>
        <p:spPr>
          <a:xfrm>
            <a:off x="1301221" y="441316"/>
            <a:ext cx="8458315" cy="792162"/>
          </a:xfrm>
          <a:noFill/>
          <a:ln>
            <a:noFill/>
          </a:ln>
        </p:spPr>
        <p:txBody>
          <a:bodyPr>
            <a:normAutofit/>
          </a:bodyPr>
          <a:lstStyle/>
          <a:p>
            <a:r>
              <a:rPr lang="en-US" b="1">
                <a:solidFill>
                  <a:srgbClr val="00B050"/>
                </a:solidFill>
                <a:effectLst>
                  <a:outerShdw blurRad="38100" dist="38100" dir="2700000" algn="tl">
                    <a:srgbClr val="000000">
                      <a:alpha val="43137"/>
                    </a:srgbClr>
                  </a:outerShdw>
                </a:effectLst>
              </a:rPr>
              <a:t>So far I have completed... </a:t>
            </a:r>
            <a:endParaRPr lang="en-US"/>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1E2FE7CB-E5BF-3628-D0E8-154B74687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0001" y="6328587"/>
            <a:ext cx="612567" cy="612567"/>
          </a:xfrm>
          <a:prstGeom prst="rect">
            <a:avLst/>
          </a:prstGeom>
        </p:spPr>
      </p:pic>
      <p:sp>
        <p:nvSpPr>
          <p:cNvPr id="22" name="TextBox 21">
            <a:extLst>
              <a:ext uri="{FF2B5EF4-FFF2-40B4-BE49-F238E27FC236}">
                <a16:creationId xmlns:a16="http://schemas.microsoft.com/office/drawing/2014/main" id="{705B827C-5321-A65F-6AC6-9692E367F6A9}"/>
              </a:ext>
            </a:extLst>
          </p:cNvPr>
          <p:cNvSpPr txBox="1"/>
          <p:nvPr/>
        </p:nvSpPr>
        <p:spPr>
          <a:xfrm>
            <a:off x="10295021" y="2971010"/>
            <a:ext cx="6498824" cy="584775"/>
          </a:xfrm>
          <a:prstGeom prst="rect">
            <a:avLst/>
          </a:prstGeom>
          <a:noFill/>
        </p:spPr>
        <p:txBody>
          <a:bodyPr wrap="square" lIns="91440" tIns="45720" rIns="91440" bIns="45720" rtlCol="0" anchor="t">
            <a:spAutoFit/>
          </a:bodyPr>
          <a:lstStyle/>
          <a:p>
            <a:r>
              <a:rPr lang="en-US" sz="3200" b="1" i="1">
                <a:latin typeface="Inter"/>
              </a:rPr>
              <a:t>Completion up-to date – 40 %</a:t>
            </a:r>
            <a:endParaRPr lang="en-US"/>
          </a:p>
        </p:txBody>
      </p:sp>
      <p:sp>
        <p:nvSpPr>
          <p:cNvPr id="23" name="TextBox 22">
            <a:extLst>
              <a:ext uri="{FF2B5EF4-FFF2-40B4-BE49-F238E27FC236}">
                <a16:creationId xmlns:a16="http://schemas.microsoft.com/office/drawing/2014/main" id="{771550FB-E560-20CB-F22F-A25F4A7CC866}"/>
              </a:ext>
            </a:extLst>
          </p:cNvPr>
          <p:cNvSpPr txBox="1"/>
          <p:nvPr/>
        </p:nvSpPr>
        <p:spPr>
          <a:xfrm>
            <a:off x="10158069" y="5608276"/>
            <a:ext cx="6498824" cy="2062103"/>
          </a:xfrm>
          <a:prstGeom prst="rect">
            <a:avLst/>
          </a:prstGeom>
          <a:noFill/>
        </p:spPr>
        <p:txBody>
          <a:bodyPr wrap="square" lIns="91440" tIns="45720" rIns="91440" bIns="45720" rtlCol="0" anchor="t">
            <a:spAutoFit/>
          </a:bodyPr>
          <a:lstStyle/>
          <a:p>
            <a:r>
              <a:rPr lang="en-US" sz="3200" b="1" i="1">
                <a:latin typeface="Inter"/>
              </a:rPr>
              <a:t>Completed task – Built a model that can identify faces from camera frame. And showing there name and current facial expression</a:t>
            </a:r>
          </a:p>
        </p:txBody>
      </p:sp>
      <p:pic>
        <p:nvPicPr>
          <p:cNvPr id="36" name="Picture 35" descr="A person wearing virtual reality headset&#10;&#10;Description automatically generated">
            <a:extLst>
              <a:ext uri="{FF2B5EF4-FFF2-40B4-BE49-F238E27FC236}">
                <a16:creationId xmlns:a16="http://schemas.microsoft.com/office/drawing/2014/main" id="{1A77BDB2-F36E-D080-248C-1E6906930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1708" y="5501089"/>
            <a:ext cx="2267565" cy="22675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A drawing of a person's face&#10;&#10;Description automatically generated">
            <a:extLst>
              <a:ext uri="{FF2B5EF4-FFF2-40B4-BE49-F238E27FC236}">
                <a16:creationId xmlns:a16="http://schemas.microsoft.com/office/drawing/2014/main" id="{0B7A12D5-BB80-A495-6248-C5764A133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155" y="2240760"/>
            <a:ext cx="2267712" cy="2267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90562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6A33-257B-38DC-BCB4-3D8BDED1F424}"/>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0FF5D01B-CEEE-F077-373D-630002FFBE8A}"/>
              </a:ext>
            </a:extLst>
          </p:cNvPr>
          <p:cNvSpPr>
            <a:spLocks noGrp="1"/>
          </p:cNvSpPr>
          <p:nvPr>
            <p:ph type="dt" sz="half" idx="10"/>
          </p:nvPr>
        </p:nvSpPr>
        <p:spPr>
          <a:xfrm>
            <a:off x="14782800" y="9555620"/>
            <a:ext cx="2294465" cy="525463"/>
          </a:xfrm>
        </p:spPr>
        <p:txBody>
          <a:bodyPr/>
          <a:lstStyle/>
          <a:p>
            <a:fld id="{E17ACB83-DD70-4685-A4B2-A2F16B7E38BD}" type="datetime3">
              <a:rPr lang="en-US" sz="2400" i="1" smtClean="0">
                <a:solidFill>
                  <a:schemeClr val="tx1"/>
                </a:solidFill>
                <a:latin typeface="Times New Roman" panose="02020603050405020304" pitchFamily="18" charset="0"/>
                <a:cs typeface="Times New Roman" panose="02020603050405020304" pitchFamily="18" charset="0"/>
              </a:rPr>
              <a:t>14 September 2025</a:t>
            </a:fld>
            <a:endParaRPr lang="en-US" sz="2400" i="1">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8D5051E2-3CC3-89EA-0CBB-D661E4462FB1}"/>
              </a:ext>
            </a:extLst>
          </p:cNvPr>
          <p:cNvSpPr>
            <a:spLocks noGrp="1"/>
          </p:cNvSpPr>
          <p:nvPr>
            <p:ph type="sldNum" sz="quarter" idx="12"/>
          </p:nvPr>
        </p:nvSpPr>
        <p:spPr>
          <a:xfrm>
            <a:off x="17297400" y="9603411"/>
            <a:ext cx="548640" cy="477671"/>
          </a:xfrm>
        </p:spPr>
        <p:txBody>
          <a:bodyPr/>
          <a:lstStyle/>
          <a:p>
            <a:fld id="{B6F15528-21DE-4FAA-801E-634DDDAF4B2B}" type="slidenum">
              <a:rPr lang="en-US" sz="2400" smtClean="0">
                <a:solidFill>
                  <a:schemeClr val="tx1"/>
                </a:solidFill>
                <a:latin typeface="Times New Roman" panose="02020603050405020304" pitchFamily="18" charset="0"/>
                <a:cs typeface="Times New Roman" panose="02020603050405020304" pitchFamily="18" charset="0"/>
              </a:rPr>
              <a:pPr/>
              <a:t>8</a:t>
            </a:fld>
            <a:endParaRPr lang="en-US" sz="2400">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99C28E7E-F993-691C-1AE2-944D9EF7C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7">
            <a:extLst>
              <a:ext uri="{FF2B5EF4-FFF2-40B4-BE49-F238E27FC236}">
                <a16:creationId xmlns:a16="http://schemas.microsoft.com/office/drawing/2014/main" id="{81E4AD27-CB04-C41D-B76B-0AC6ECEC9401}"/>
              </a:ext>
            </a:extLst>
          </p:cNvPr>
          <p:cNvSpPr>
            <a:spLocks noGrp="1"/>
          </p:cNvSpPr>
          <p:nvPr>
            <p:ph type="ftr" sz="quarter" idx="11"/>
          </p:nvPr>
        </p:nvSpPr>
        <p:spPr>
          <a:xfrm>
            <a:off x="6553200" y="9589071"/>
            <a:ext cx="5292725" cy="692150"/>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pic>
        <p:nvPicPr>
          <p:cNvPr id="4" name="Picture 3" descr="A blue and green dart in a circle&#10;&#10;Description automatically generated">
            <a:extLst>
              <a:ext uri="{FF2B5EF4-FFF2-40B4-BE49-F238E27FC236}">
                <a16:creationId xmlns:a16="http://schemas.microsoft.com/office/drawing/2014/main" id="{C8B8936E-F039-9622-1A3B-8DB985A13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994" y="459768"/>
            <a:ext cx="611671" cy="611671"/>
          </a:xfrm>
          <a:prstGeom prst="rect">
            <a:avLst/>
          </a:prstGeom>
        </p:spPr>
      </p:pic>
      <p:sp>
        <p:nvSpPr>
          <p:cNvPr id="5" name="Diamond 4">
            <a:extLst>
              <a:ext uri="{FF2B5EF4-FFF2-40B4-BE49-F238E27FC236}">
                <a16:creationId xmlns:a16="http://schemas.microsoft.com/office/drawing/2014/main" id="{0A9A1FF2-BA86-A1DE-2E23-A799664B7E13}"/>
              </a:ext>
            </a:extLst>
          </p:cNvPr>
          <p:cNvSpPr/>
          <p:nvPr/>
        </p:nvSpPr>
        <p:spPr>
          <a:xfrm>
            <a:off x="968386" y="161262"/>
            <a:ext cx="1165214" cy="1226986"/>
          </a:xfrm>
          <a:prstGeom prst="diamond">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3D9702CA-1342-79BA-6833-A475D9947D69}"/>
              </a:ext>
            </a:extLst>
          </p:cNvPr>
          <p:cNvSpPr/>
          <p:nvPr/>
        </p:nvSpPr>
        <p:spPr>
          <a:xfrm>
            <a:off x="321649" y="747456"/>
            <a:ext cx="619197" cy="640792"/>
          </a:xfrm>
          <a:prstGeom prst="diamond">
            <a:avLst/>
          </a:prstGeom>
          <a:solidFill>
            <a:schemeClr val="bg1"/>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34B60BF0-9A55-BBFA-37C0-F7D1AECFAFD8}"/>
              </a:ext>
            </a:extLst>
          </p:cNvPr>
          <p:cNvSpPr/>
          <p:nvPr/>
        </p:nvSpPr>
        <p:spPr>
          <a:xfrm>
            <a:off x="1028605" y="1229029"/>
            <a:ext cx="269943" cy="285449"/>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5BB40CCF-2D17-1E9E-06ED-E319AC34ABFE}"/>
              </a:ext>
            </a:extLst>
          </p:cNvPr>
          <p:cNvSpPr/>
          <p:nvPr/>
        </p:nvSpPr>
        <p:spPr>
          <a:xfrm>
            <a:off x="697971" y="349859"/>
            <a:ext cx="172820" cy="162561"/>
          </a:xfrm>
          <a:prstGeom prst="diamond">
            <a:avLst/>
          </a:prstGeom>
          <a:solidFill>
            <a:srgbClr val="00B05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7">
            <a:extLst>
              <a:ext uri="{FF2B5EF4-FFF2-40B4-BE49-F238E27FC236}">
                <a16:creationId xmlns:a16="http://schemas.microsoft.com/office/drawing/2014/main" id="{E35FAC02-8510-0AAA-D472-39725EA33173}"/>
              </a:ext>
            </a:extLst>
          </p:cNvPr>
          <p:cNvSpPr>
            <a:spLocks noGrp="1"/>
          </p:cNvSpPr>
          <p:nvPr>
            <p:ph type="title"/>
          </p:nvPr>
        </p:nvSpPr>
        <p:spPr>
          <a:xfrm>
            <a:off x="-180403" y="389350"/>
            <a:ext cx="8458315" cy="792162"/>
          </a:xfrm>
          <a:noFill/>
          <a:ln>
            <a:noFill/>
          </a:ln>
        </p:spPr>
        <p:txBody>
          <a:bodyPr>
            <a:normAutofit/>
          </a:bodyPr>
          <a:lstStyle/>
          <a:p>
            <a:r>
              <a:rPr lang="en-US" b="1">
                <a:solidFill>
                  <a:srgbClr val="00B050"/>
                </a:solidFill>
                <a:effectLst>
                  <a:outerShdw blurRad="38100" dist="38100" dir="2700000" algn="tl">
                    <a:srgbClr val="000000">
                      <a:alpha val="43137"/>
                    </a:srgbClr>
                  </a:outerShdw>
                </a:effectLst>
              </a:rPr>
              <a:t>Objectives</a:t>
            </a:r>
          </a:p>
        </p:txBody>
      </p:sp>
      <p:pic>
        <p:nvPicPr>
          <p:cNvPr id="9" name="Picture 8" descr="A cartoon of a person&amp;#39;s face&#10;&#10;AI-generated content may be incorrect.">
            <a:extLst>
              <a:ext uri="{FF2B5EF4-FFF2-40B4-BE49-F238E27FC236}">
                <a16:creationId xmlns:a16="http://schemas.microsoft.com/office/drawing/2014/main" id="{23839285-2F87-15F3-6E5F-625CDB9602A2}"/>
              </a:ext>
            </a:extLst>
          </p:cNvPr>
          <p:cNvPicPr>
            <a:picLocks noChangeAspect="1"/>
          </p:cNvPicPr>
          <p:nvPr/>
        </p:nvPicPr>
        <p:blipFill>
          <a:blip r:embed="rId4"/>
          <a:stretch>
            <a:fillRect/>
          </a:stretch>
        </p:blipFill>
        <p:spPr>
          <a:xfrm>
            <a:off x="1869165" y="3259756"/>
            <a:ext cx="3011021" cy="3011021"/>
          </a:xfrm>
          <a:prstGeom prst="rect">
            <a:avLst/>
          </a:prstGeom>
        </p:spPr>
      </p:pic>
      <p:pic>
        <p:nvPicPr>
          <p:cNvPr id="12" name="Content Placeholder 11" descr="A diagram of a smart glasses&#10;&#10;AI-generated content may be incorrect.">
            <a:extLst>
              <a:ext uri="{FF2B5EF4-FFF2-40B4-BE49-F238E27FC236}">
                <a16:creationId xmlns:a16="http://schemas.microsoft.com/office/drawing/2014/main" id="{81676E32-92E5-A649-7603-C76F46B666C5}"/>
              </a:ext>
            </a:extLst>
          </p:cNvPr>
          <p:cNvPicPr>
            <a:picLocks noGrp="1" noChangeAspect="1"/>
          </p:cNvPicPr>
          <p:nvPr>
            <p:ph idx="1"/>
          </p:nvPr>
        </p:nvPicPr>
        <p:blipFill>
          <a:blip r:embed="rId5"/>
          <a:stretch>
            <a:fillRect/>
          </a:stretch>
        </p:blipFill>
        <p:spPr>
          <a:xfrm>
            <a:off x="7103741" y="155575"/>
            <a:ext cx="9716143" cy="9224963"/>
          </a:xfrm>
        </p:spPr>
      </p:pic>
    </p:spTree>
    <p:extLst>
      <p:ext uri="{BB962C8B-B14F-4D97-AF65-F5344CB8AC3E}">
        <p14:creationId xmlns:p14="http://schemas.microsoft.com/office/powerpoint/2010/main" val="406820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AA95-1446-E1D4-2B06-D1EBF5C8BD5A}"/>
            </a:ext>
          </a:extLst>
        </p:cNvPr>
        <p:cNvGrpSpPr/>
        <p:nvPr/>
      </p:nvGrpSpPr>
      <p:grpSpPr>
        <a:xfrm>
          <a:off x="0" y="0"/>
          <a:ext cx="0" cy="0"/>
          <a:chOff x="0" y="0"/>
          <a:chExt cx="0" cy="0"/>
        </a:xfrm>
      </p:grpSpPr>
      <p:sp>
        <p:nvSpPr>
          <p:cNvPr id="42" name="Date Placeholder 41">
            <a:extLst>
              <a:ext uri="{FF2B5EF4-FFF2-40B4-BE49-F238E27FC236}">
                <a16:creationId xmlns:a16="http://schemas.microsoft.com/office/drawing/2014/main" id="{1BE04D91-F56A-0067-81C6-4F72D1116801}"/>
              </a:ext>
            </a:extLst>
          </p:cNvPr>
          <p:cNvSpPr>
            <a:spLocks noGrp="1"/>
          </p:cNvSpPr>
          <p:nvPr>
            <p:ph type="dt" sz="half" idx="10"/>
          </p:nvPr>
        </p:nvSpPr>
        <p:spPr>
          <a:xfrm>
            <a:off x="14782800" y="9555620"/>
            <a:ext cx="2294465" cy="525463"/>
          </a:xfrm>
        </p:spPr>
        <p:txBody>
          <a:bodyPr/>
          <a:lstStyle/>
          <a:p>
            <a:fld id="{E17ACB83-DD70-4685-A4B2-A2F16B7E38BD}" type="datetime3">
              <a:rPr lang="en-US" sz="2400" smtClean="0">
                <a:solidFill>
                  <a:schemeClr val="tx1"/>
                </a:solidFill>
                <a:latin typeface="Times New Roman" panose="02020603050405020304" pitchFamily="18" charset="0"/>
                <a:cs typeface="Times New Roman" panose="02020603050405020304" pitchFamily="18" charset="0"/>
              </a:rPr>
              <a:t>14 September 2025</a:t>
            </a:fld>
            <a:endParaRPr lang="en-US" sz="2400">
              <a:solidFill>
                <a:schemeClr val="tx1"/>
              </a:solidFill>
              <a:latin typeface="Times New Roman" panose="02020603050405020304" pitchFamily="18" charset="0"/>
              <a:cs typeface="Times New Roman" panose="02020603050405020304" pitchFamily="18" charset="0"/>
            </a:endParaRPr>
          </a:p>
        </p:txBody>
      </p:sp>
      <p:sp>
        <p:nvSpPr>
          <p:cNvPr id="44" name="Slide Number Placeholder 43">
            <a:extLst>
              <a:ext uri="{FF2B5EF4-FFF2-40B4-BE49-F238E27FC236}">
                <a16:creationId xmlns:a16="http://schemas.microsoft.com/office/drawing/2014/main" id="{7D77461B-CB4D-418A-D7A9-8BAD09C68637}"/>
              </a:ext>
            </a:extLst>
          </p:cNvPr>
          <p:cNvSpPr>
            <a:spLocks noGrp="1"/>
          </p:cNvSpPr>
          <p:nvPr>
            <p:ph type="sldNum" sz="quarter" idx="12"/>
          </p:nvPr>
        </p:nvSpPr>
        <p:spPr>
          <a:xfrm>
            <a:off x="17297400" y="9603411"/>
            <a:ext cx="533400" cy="477671"/>
          </a:xfrm>
        </p:spPr>
        <p:txBody>
          <a:bodyPr/>
          <a:lstStyle/>
          <a:p>
            <a:fld id="{B6F15528-21DE-4FAA-801E-634DDDAF4B2B}" type="slidenum">
              <a:rPr lang="en-US" sz="2400" i="1" smtClean="0">
                <a:solidFill>
                  <a:schemeClr val="tx1"/>
                </a:solidFill>
                <a:latin typeface="Times New Roman" panose="02020603050405020304" pitchFamily="18" charset="0"/>
                <a:cs typeface="Times New Roman" panose="02020603050405020304" pitchFamily="18" charset="0"/>
              </a:rPr>
              <a:pPr/>
              <a:t>9</a:t>
            </a:fld>
            <a:endParaRPr lang="en-US" sz="2400" i="1">
              <a:solidFill>
                <a:schemeClr val="tx1"/>
              </a:solidFill>
              <a:latin typeface="Times New Roman" panose="02020603050405020304" pitchFamily="18" charset="0"/>
              <a:cs typeface="Times New Roman" panose="02020603050405020304" pitchFamily="18" charset="0"/>
            </a:endParaRPr>
          </a:p>
        </p:txBody>
      </p:sp>
      <p:pic>
        <p:nvPicPr>
          <p:cNvPr id="45" name="Picture 2">
            <a:extLst>
              <a:ext uri="{FF2B5EF4-FFF2-40B4-BE49-F238E27FC236}">
                <a16:creationId xmlns:a16="http://schemas.microsoft.com/office/drawing/2014/main" id="{B6FC3707-1657-5A9B-9399-0930F9773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20200"/>
            <a:ext cx="5266267"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77">
            <a:extLst>
              <a:ext uri="{FF2B5EF4-FFF2-40B4-BE49-F238E27FC236}">
                <a16:creationId xmlns:a16="http://schemas.microsoft.com/office/drawing/2014/main" id="{E456B994-5A2B-35B6-6AE1-472AE5D00AA4}"/>
              </a:ext>
            </a:extLst>
          </p:cNvPr>
          <p:cNvSpPr>
            <a:spLocks noGrp="1"/>
          </p:cNvSpPr>
          <p:nvPr>
            <p:ph type="ftr" sz="quarter" idx="11"/>
          </p:nvPr>
        </p:nvSpPr>
        <p:spPr>
          <a:xfrm>
            <a:off x="6553200" y="9591872"/>
            <a:ext cx="5719482" cy="690282"/>
          </a:xfrm>
        </p:spPr>
        <p:txBody>
          <a:bodyPr/>
          <a:lstStyle/>
          <a:p>
            <a:r>
              <a:rPr lang="en-US" sz="2400">
                <a:solidFill>
                  <a:schemeClr val="tx1"/>
                </a:solidFill>
                <a:latin typeface="Times New Roman" panose="02020603050405020304" pitchFamily="18" charset="0"/>
                <a:cs typeface="Times New Roman" panose="02020603050405020304" pitchFamily="18" charset="0"/>
              </a:rPr>
              <a:t>IT21820946 | Rayan Weragala | R25-012</a:t>
            </a:r>
          </a:p>
        </p:txBody>
      </p:sp>
      <p:sp>
        <p:nvSpPr>
          <p:cNvPr id="10" name="Isosceles Triangle 9">
            <a:extLst>
              <a:ext uri="{FF2B5EF4-FFF2-40B4-BE49-F238E27FC236}">
                <a16:creationId xmlns:a16="http://schemas.microsoft.com/office/drawing/2014/main" id="{75C04DD1-FAFD-591F-144E-28BA2CCF7F43}"/>
              </a:ext>
            </a:extLst>
          </p:cNvPr>
          <p:cNvSpPr/>
          <p:nvPr/>
        </p:nvSpPr>
        <p:spPr>
          <a:xfrm rot="5400000">
            <a:off x="-422995" y="447164"/>
            <a:ext cx="2247577" cy="1371108"/>
          </a:xfrm>
          <a:prstGeom prst="triangle">
            <a:avLst>
              <a:gd name="adj" fmla="val 49302"/>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04848ECE-00CD-01C9-D7EB-6617671F5BE6}"/>
              </a:ext>
            </a:extLst>
          </p:cNvPr>
          <p:cNvSpPr>
            <a:spLocks noGrp="1"/>
          </p:cNvSpPr>
          <p:nvPr>
            <p:ph type="title"/>
          </p:nvPr>
        </p:nvSpPr>
        <p:spPr>
          <a:xfrm>
            <a:off x="135867" y="736637"/>
            <a:ext cx="8458315" cy="792162"/>
          </a:xfrm>
          <a:noFill/>
          <a:ln>
            <a:noFill/>
          </a:ln>
        </p:spPr>
        <p:txBody>
          <a:bodyPr>
            <a:normAutofit/>
          </a:bodyPr>
          <a:lstStyle/>
          <a:p>
            <a:r>
              <a:rPr lang="en-US" b="1">
                <a:solidFill>
                  <a:srgbClr val="00B050"/>
                </a:solidFill>
                <a:effectLst>
                  <a:outerShdw blurRad="38100" dist="38100" dir="2700000" algn="tl">
                    <a:srgbClr val="000000">
                      <a:alpha val="43137"/>
                    </a:srgbClr>
                  </a:outerShdw>
                </a:effectLst>
              </a:rPr>
              <a:t>Component Diagram</a:t>
            </a:r>
          </a:p>
        </p:txBody>
      </p:sp>
      <p:pic>
        <p:nvPicPr>
          <p:cNvPr id="6" name="Content Placeholder 5" descr="A diagram of a process&#10;&#10;AI-generated content may be incorrect.">
            <a:extLst>
              <a:ext uri="{FF2B5EF4-FFF2-40B4-BE49-F238E27FC236}">
                <a16:creationId xmlns:a16="http://schemas.microsoft.com/office/drawing/2014/main" id="{601EB6AF-504A-AB05-8565-1C2291E4A054}"/>
              </a:ext>
            </a:extLst>
          </p:cNvPr>
          <p:cNvPicPr>
            <a:picLocks noGrp="1" noChangeAspect="1"/>
          </p:cNvPicPr>
          <p:nvPr>
            <p:ph idx="1"/>
          </p:nvPr>
        </p:nvPicPr>
        <p:blipFill>
          <a:blip r:embed="rId3"/>
          <a:stretch>
            <a:fillRect/>
          </a:stretch>
        </p:blipFill>
        <p:spPr>
          <a:xfrm>
            <a:off x="3781297" y="1536700"/>
            <a:ext cx="12598655" cy="7542213"/>
          </a:xfrm>
        </p:spPr>
      </p:pic>
    </p:spTree>
    <p:extLst>
      <p:ext uri="{BB962C8B-B14F-4D97-AF65-F5344CB8AC3E}">
        <p14:creationId xmlns:p14="http://schemas.microsoft.com/office/powerpoint/2010/main" val="2947994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1c76c7-cebf-4aba-b6dd-f609147c545c">
      <Terms xmlns="http://schemas.microsoft.com/office/infopath/2007/PartnerControls"/>
    </lcf76f155ced4ddcb4097134ff3c332f>
    <TaxCatchAll xmlns="db72c12f-87a4-44ab-bbc5-4cc8306b158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0BA511443E064D854E5067B4019C9E" ma:contentTypeVersion="12" ma:contentTypeDescription="Create a new document." ma:contentTypeScope="" ma:versionID="823e431178a4469f22f974e982d7ce0f">
  <xsd:schema xmlns:xsd="http://www.w3.org/2001/XMLSchema" xmlns:xs="http://www.w3.org/2001/XMLSchema" xmlns:p="http://schemas.microsoft.com/office/2006/metadata/properties" xmlns:ns2="3a1c76c7-cebf-4aba-b6dd-f609147c545c" xmlns:ns3="db72c12f-87a4-44ab-bbc5-4cc8306b158a" targetNamespace="http://schemas.microsoft.com/office/2006/metadata/properties" ma:root="true" ma:fieldsID="f755ef8bf2927eef413b6d6ddfa5335a" ns2:_="" ns3:_="">
    <xsd:import namespace="3a1c76c7-cebf-4aba-b6dd-f609147c545c"/>
    <xsd:import namespace="db72c12f-87a4-44ab-bbc5-4cc8306b15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1c76c7-cebf-4aba-b6dd-f609147c5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c8a686f-bba2-44f2-819b-edf0b3003f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72c12f-87a4-44ab-bbc5-4cc8306b158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a90b710-f748-4220-b362-4102ae550bf9}" ma:internalName="TaxCatchAll" ma:showField="CatchAllData" ma:web="db72c12f-87a4-44ab-bbc5-4cc8306b1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0938A1-792F-4DD0-BED7-54644602CE61}">
  <ds:schemaRefs>
    <ds:schemaRef ds:uri="63095d0d-5b1e-43c1-98a1-abae4aad0e5e"/>
    <ds:schemaRef ds:uri="95339c3a-373a-4eb4-b62c-72787c4cc5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a1c76c7-cebf-4aba-b6dd-f609147c545c"/>
    <ds:schemaRef ds:uri="db72c12f-87a4-44ab-bbc5-4cc8306b158a"/>
  </ds:schemaRefs>
</ds:datastoreItem>
</file>

<file path=customXml/itemProps2.xml><?xml version="1.0" encoding="utf-8"?>
<ds:datastoreItem xmlns:ds="http://schemas.openxmlformats.org/officeDocument/2006/customXml" ds:itemID="{9E13EDBB-43FA-4354-9E35-4357347B08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1c76c7-cebf-4aba-b6dd-f609147c545c"/>
    <ds:schemaRef ds:uri="db72c12f-87a4-44ab-bbc5-4cc8306b15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D7DCD9-65ED-4621-AE28-ED51408E1B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45</Slides>
  <Notes>2</Notes>
  <HiddenSlides>3</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IoT Smart Glasses and Mobile App - Real-Time Assistance Using TinyML and Edge AI </vt:lpstr>
      <vt:lpstr>Introduction</vt:lpstr>
      <vt:lpstr>Research Question</vt:lpstr>
      <vt:lpstr>Objectives</vt:lpstr>
      <vt:lpstr>IT21820946 | Rayan Weragala</vt:lpstr>
      <vt:lpstr>Component 01 : Real-Time Facial Recognition for Identifying Known Individuals with Personalized Voice Feedback.</vt:lpstr>
      <vt:lpstr>So far I have completed... </vt:lpstr>
      <vt:lpstr>Objectives</vt:lpstr>
      <vt:lpstr>Component Diagram</vt:lpstr>
      <vt:lpstr>Proposed Improvements</vt:lpstr>
      <vt:lpstr>Evidence of completion</vt:lpstr>
      <vt:lpstr>PowerPoint Presentation</vt:lpstr>
      <vt:lpstr>PowerPoint Presentation</vt:lpstr>
      <vt:lpstr>Demonstration Output</vt:lpstr>
      <vt:lpstr>Component Specific Requirements</vt:lpstr>
      <vt:lpstr>PowerPoint Presentation</vt:lpstr>
      <vt:lpstr> Sinhala Text Recognition and  Voice Feedback for Visually Impaired  -  Optical Character Recognition (OCR)</vt:lpstr>
      <vt:lpstr>Introduction</vt:lpstr>
      <vt:lpstr>System Diagram</vt:lpstr>
      <vt:lpstr>First Component Process  OCR Component  </vt:lpstr>
      <vt:lpstr>Technologies and Features</vt:lpstr>
      <vt:lpstr>Work flow</vt:lpstr>
      <vt:lpstr>Second Component Process  Sinhala Document Classifier  </vt:lpstr>
      <vt:lpstr>Work flow</vt:lpstr>
      <vt:lpstr>Evidence of completion</vt:lpstr>
      <vt:lpstr>Evidence of completion</vt:lpstr>
      <vt:lpstr>Work Breakdown Structure</vt:lpstr>
      <vt:lpstr>IT21823220| VITHANAGE H.P</vt:lpstr>
      <vt:lpstr>PowerPoint Presentation</vt:lpstr>
      <vt:lpstr>Introduction</vt:lpstr>
      <vt:lpstr>So  Far I have completed...</vt:lpstr>
      <vt:lpstr>UI for easier Access</vt:lpstr>
      <vt:lpstr>System Diagram</vt:lpstr>
      <vt:lpstr>Technologies &amp;Tools </vt:lpstr>
      <vt:lpstr>Proposed Improvements</vt:lpstr>
      <vt:lpstr>PowerPoint Presentation</vt:lpstr>
      <vt:lpstr>Introduction</vt:lpstr>
      <vt:lpstr>So far I have Completed</vt:lpstr>
      <vt:lpstr>System Diagram</vt:lpstr>
      <vt:lpstr>Proposed Improvements </vt:lpstr>
      <vt:lpstr>PowerPoint Presentation</vt:lpstr>
      <vt:lpstr>PowerPoint Presentation</vt:lpstr>
      <vt:lpstr>PowerPoint Presentation</vt:lpstr>
      <vt:lpstr>Proposed Improvements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terms:created xsi:type="dcterms:W3CDTF">2006-08-16T00:00:00Z</dcterms:created>
  <dcterms:modified xsi:type="dcterms:W3CDTF">2025-09-14T22:17:50Z</dcterms:modified>
  <dc:identifier>DAGdRbmVKQA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0x010100720BA511443E064D854E5067B4019C9E</vt:lpwstr>
  </property>
  <property fmtid="{D5CDD505-2E9C-101B-9397-08002B2CF9AE}" pid="3" name="MediaServiceImageTags">
    <vt:lpwstr/>
  </property>
</Properties>
</file>